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59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8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0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4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7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8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6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7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8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16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5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5434-243C-4DFE-BEA4-AB810CAD73C7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1F7D-BF87-4AD0-BF3F-7FAB45618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9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74" y="0"/>
            <a:ext cx="9144000" cy="6858000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774" y="155679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Д. Хармс</a:t>
            </a:r>
            <a:endParaRPr lang="ru-RU" sz="3200" dirty="0">
              <a:solidFill>
                <a:prstClr val="black"/>
              </a:solidFill>
            </a:endParaRPr>
          </a:p>
          <a:p>
            <a:pPr lvl="0" algn="ctr"/>
            <a:endParaRPr lang="ru-RU" sz="28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4400" dirty="0" smtClean="0">
                <a:solidFill>
                  <a:prstClr val="black"/>
                </a:solidFill>
              </a:rPr>
              <a:t>Храбрый ёж</a:t>
            </a:r>
          </a:p>
          <a:p>
            <a:pPr lvl="0" algn="ctr"/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5" name="Picture 2" descr="C:\Documents and Settings\Admin\Рабочий стол\ЛОГО\tes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r="22713" b="7866"/>
          <a:stretch/>
        </p:blipFill>
        <p:spPr bwMode="auto">
          <a:xfrm>
            <a:off x="8619801" y="59650"/>
            <a:ext cx="431127" cy="5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ictoria\Downloads\image-19-10-21-11-04.he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7" b="89947" l="4530" r="99008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31" b="21295"/>
          <a:stretch/>
        </p:blipFill>
        <p:spPr bwMode="auto">
          <a:xfrm>
            <a:off x="2627784" y="3712153"/>
            <a:ext cx="4147092" cy="26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36912"/>
            <a:ext cx="47221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Стоял на столе ящик.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Подошли звери к ящику, стали его осматривать, обнюхивать и облизывать.</a:t>
            </a:r>
          </a:p>
        </p:txBody>
      </p:sp>
      <p:pic>
        <p:nvPicPr>
          <p:cNvPr id="1026" name="Picture 2" descr="E:\ВИКА\ФАСАД ПРОЕКТ\Храбрый ёж\image-08-10-21-03-30-2.he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10"/>
          <a:stretch/>
        </p:blipFill>
        <p:spPr bwMode="auto">
          <a:xfrm>
            <a:off x="4733149" y="1559140"/>
            <a:ext cx="4289622" cy="36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2708920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А ящик-то вдруг </a:t>
            </a:r>
            <a:r>
              <a:rPr lang="ru-RU" sz="2000" dirty="0" smtClean="0"/>
              <a:t>открылся</a:t>
            </a:r>
            <a:r>
              <a:rPr lang="ru-RU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А из ящика-то </a:t>
            </a:r>
            <a:r>
              <a:rPr lang="ru-RU" sz="2000" dirty="0" smtClean="0"/>
              <a:t>змея </a:t>
            </a:r>
            <a:r>
              <a:rPr lang="ru-RU" sz="2000" dirty="0"/>
              <a:t>выскочила.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Испугались звери и разбежались.</a:t>
            </a:r>
          </a:p>
        </p:txBody>
      </p:sp>
      <p:pic>
        <p:nvPicPr>
          <p:cNvPr id="2050" name="Picture 2" descr="E:\ВИКА\ФАСАД ПРОЕКТ\Храбрый ёж\image-08-10-21-03-30-3.he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80"/>
          <a:stretch/>
        </p:blipFill>
        <p:spPr bwMode="auto">
          <a:xfrm>
            <a:off x="4283968" y="1628800"/>
            <a:ext cx="4596275" cy="39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6100" y="3121254"/>
            <a:ext cx="5082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Только </a:t>
            </a:r>
            <a:r>
              <a:rPr lang="ru-RU" sz="2000" dirty="0"/>
              <a:t>ёж не </a:t>
            </a:r>
            <a:r>
              <a:rPr lang="ru-RU" sz="2000" dirty="0" smtClean="0"/>
              <a:t>испугался.</a:t>
            </a:r>
            <a:endParaRPr lang="ru-RU" sz="2000" dirty="0"/>
          </a:p>
        </p:txBody>
      </p:sp>
      <p:pic>
        <p:nvPicPr>
          <p:cNvPr id="3074" name="Picture 2" descr="E:\ВИКА\ФАСАД ПРОЕКТ\Храбрый ёж\image-08-10-21-03-30-1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32756"/>
            <a:ext cx="4577216" cy="45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6100" y="2852935"/>
            <a:ext cx="5154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Он </a:t>
            </a:r>
            <a:r>
              <a:rPr lang="ru-RU" sz="2000" dirty="0"/>
              <a:t>кинулся на змею и </a:t>
            </a:r>
            <a:r>
              <a:rPr lang="ru-RU" sz="2000" dirty="0" smtClean="0"/>
              <a:t>загрыз </a:t>
            </a:r>
            <a:r>
              <a:rPr lang="ru-RU" sz="2000" dirty="0"/>
              <a:t>её.</a:t>
            </a:r>
          </a:p>
        </p:txBody>
      </p:sp>
      <p:pic>
        <p:nvPicPr>
          <p:cNvPr id="4098" name="Picture 2" descr="E:\ВИКА\ФАСАД ПРОЕКТ\Храбрый ёж\image-08-10-21-03-30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587" y="1412776"/>
            <a:ext cx="4419645" cy="40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37" y="2144613"/>
            <a:ext cx="448367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А потом </a:t>
            </a:r>
            <a:r>
              <a:rPr lang="ru-RU" dirty="0" smtClean="0"/>
              <a:t>ёж сел </a:t>
            </a:r>
            <a:r>
              <a:rPr lang="ru-RU" dirty="0"/>
              <a:t>на ящик и закричал: «Кукареку</a:t>
            </a:r>
            <a:r>
              <a:rPr lang="ru-RU" dirty="0" smtClean="0"/>
              <a:t>!» Нет</a:t>
            </a:r>
            <a:r>
              <a:rPr lang="ru-RU" dirty="0"/>
              <a:t>, не так!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Еж </a:t>
            </a:r>
            <a:r>
              <a:rPr lang="ru-RU" dirty="0"/>
              <a:t>закричал: «</a:t>
            </a:r>
            <a:r>
              <a:rPr lang="ru-RU" dirty="0" err="1"/>
              <a:t>Ав-ав-ав</a:t>
            </a:r>
            <a:r>
              <a:rPr lang="ru-RU" dirty="0" smtClean="0"/>
              <a:t>!» Нет</a:t>
            </a:r>
            <a:r>
              <a:rPr lang="ru-RU" dirty="0"/>
              <a:t>, и не так!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Ёж </a:t>
            </a:r>
            <a:r>
              <a:rPr lang="ru-RU" dirty="0"/>
              <a:t>закричал: «Мяу-мяу-мяу</a:t>
            </a:r>
            <a:r>
              <a:rPr lang="ru-RU" dirty="0" smtClean="0"/>
              <a:t>!» Нет</a:t>
            </a:r>
            <a:r>
              <a:rPr lang="ru-RU" dirty="0"/>
              <a:t>, опять не так! 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Я </a:t>
            </a:r>
            <a:r>
              <a:rPr lang="ru-RU" dirty="0"/>
              <a:t>и сам не знаю как.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Кто знает, как ежи кричат?</a:t>
            </a:r>
          </a:p>
        </p:txBody>
      </p:sp>
      <p:pic>
        <p:nvPicPr>
          <p:cNvPr id="5122" name="Picture 2" descr="E:\ВИКА\ФАСАД ПРОЕКТ\Храбрый ёж\image-08-10-21-03-30-4.he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1"/>
          <a:stretch/>
        </p:blipFill>
        <p:spPr bwMode="auto">
          <a:xfrm>
            <a:off x="4478739" y="1628800"/>
            <a:ext cx="463346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0775"/>
            <a:ext cx="16573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1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</dc:creator>
  <cp:lastModifiedBy>Victoria</cp:lastModifiedBy>
  <cp:revision>14</cp:revision>
  <cp:lastPrinted>2021-10-19T13:10:57Z</cp:lastPrinted>
  <dcterms:created xsi:type="dcterms:W3CDTF">2021-04-22T05:22:46Z</dcterms:created>
  <dcterms:modified xsi:type="dcterms:W3CDTF">2022-09-02T16:06:36Z</dcterms:modified>
</cp:coreProperties>
</file>