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75" r:id="rId6"/>
    <p:sldId id="276" r:id="rId7"/>
    <p:sldId id="277" r:id="rId8"/>
    <p:sldId id="259" r:id="rId9"/>
    <p:sldId id="261" r:id="rId10"/>
    <p:sldId id="272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A51A-A28C-4B1D-8D9F-C66BDFA08766}" type="slidenum">
              <a:rPr lang="ru-RU" smtClean="0"/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F67DD391-F01F-4829-A0E5-EF1F4AEAE13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7AFA51A-A28C-4B1D-8D9F-C66BDFA087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675" y="1196975"/>
            <a:ext cx="5722620" cy="2271395"/>
          </a:xfrm>
        </p:spPr>
        <p:txBody>
          <a:bodyPr/>
          <a:lstStyle/>
          <a:p>
            <a:pPr algn="ctr"/>
            <a:r>
              <a:rPr lang="ru-RU" sz="2400" dirty="0" smtClean="0"/>
              <a:t>Проблемы коммуникации, координации и эмоциональной устойчивости ребёнка с ЗПР с психофизическими особенностями обучающегося с РАС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1400" dirty="0" smtClean="0"/>
              <a:t>Подготовила педагог-психолог</a:t>
            </a:r>
            <a:endParaRPr lang="ru-RU" sz="1400" dirty="0" smtClean="0"/>
          </a:p>
          <a:p>
            <a:r>
              <a:rPr lang="ru-RU" sz="1400" dirty="0"/>
              <a:t>МКДОУ «Детский сад имени 1 Мая»</a:t>
            </a:r>
            <a:endParaRPr lang="ru-RU" sz="1400" dirty="0"/>
          </a:p>
          <a:p>
            <a:r>
              <a:rPr lang="ru-RU" sz="1400" dirty="0"/>
              <a:t>Белоносова Ольга Александровна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2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pPr marL="0" indent="0">
              <a:buNone/>
            </a:pPr>
            <a:r>
              <a:rPr lang="ru-RU" altLang="en-US"/>
              <a:t>           Спасибо за внимание!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5" name="Изображение 4" descr="WhatsApp Image 2025-09-18 at 14.15.19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04495"/>
            <a:ext cx="6527165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74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1200" dirty="0"/>
          </a:p>
        </p:txBody>
      </p:sp>
      <p:sp>
        <p:nvSpPr>
          <p:cNvPr id="3" name="Замещающее содержимое 2"/>
          <p:cNvSpPr/>
          <p:nvPr>
            <p:ph idx="1"/>
          </p:nvPr>
        </p:nvSpPr>
        <p:spPr>
          <a:xfrm>
            <a:off x="457200" y="788670"/>
            <a:ext cx="7239000" cy="5667375"/>
          </a:xfrm>
        </p:spPr>
        <p:txBody>
          <a:bodyPr>
            <a:normAutofit/>
          </a:bodyPr>
          <a:p>
            <a:endParaRPr lang="en-US" altLang="en-US" sz="222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Бушманов Костя_page-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764540"/>
            <a:ext cx="3878580" cy="5482590"/>
          </a:xfrm>
          <a:prstGeom prst="rect">
            <a:avLst/>
          </a:prstGeom>
        </p:spPr>
      </p:pic>
      <p:pic>
        <p:nvPicPr>
          <p:cNvPr id="5" name="Изображение 4" descr="Бушманов Костя_page-0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5" y="836930"/>
            <a:ext cx="3389630" cy="479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8625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altLang="en-US" sz="1800" b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 основных западающих области</a:t>
            </a:r>
            <a:br>
              <a:rPr lang="ru-RU" altLang="en-US" sz="1800" b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ru-RU" altLang="en-US" sz="1800" b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665"/>
            <a:ext cx="7542530" cy="1891665"/>
          </a:xfrm>
        </p:spPr>
        <p:txBody>
          <a:bodyPr>
            <a:normAutofit lnSpcReduction="20000"/>
          </a:bodyPr>
          <a:lstStyle/>
          <a:p>
            <a:pPr>
              <a:buNone/>
            </a:pPr>
            <a:r>
              <a:rPr lang="ru-RU" sz="2285" dirty="0">
                <a:latin typeface="Times New Roman" panose="02020603050405020304" charset="0"/>
                <a:cs typeface="Times New Roman" panose="02020603050405020304" charset="0"/>
              </a:rPr>
              <a:t>1.   коммуникация</a:t>
            </a:r>
            <a:endParaRPr lang="ru-RU" sz="2285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ru-RU" sz="2285" dirty="0">
                <a:latin typeface="Times New Roman" panose="02020603050405020304" charset="0"/>
                <a:cs typeface="Times New Roman" panose="02020603050405020304" charset="0"/>
              </a:rPr>
              <a:t>2.   координация</a:t>
            </a:r>
            <a:endParaRPr lang="ru-RU" sz="2285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ru-RU" sz="2285" dirty="0">
                <a:latin typeface="Times New Roman" panose="02020603050405020304" charset="0"/>
                <a:cs typeface="Times New Roman" panose="02020603050405020304" charset="0"/>
              </a:rPr>
              <a:t>3.   эмоциональная устойчивость</a:t>
            </a:r>
            <a:endParaRPr lang="ru-RU" sz="228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WhatsApp Image 2025-09-18 at 14.15.20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692785"/>
            <a:ext cx="3865880" cy="5154295"/>
          </a:xfrm>
          <a:prstGeom prst="rect">
            <a:avLst/>
          </a:prstGeom>
        </p:spPr>
      </p:pic>
      <p:pic>
        <p:nvPicPr>
          <p:cNvPr id="5" name="Изображение 4" descr="WhatsApp Image 2025-09-18 at 14.15.18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45" y="692785"/>
            <a:ext cx="3698875" cy="5091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WhatsApp Image 2025-09-18 at 14.15.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8440" y="404495"/>
            <a:ext cx="5198110" cy="3136900"/>
          </a:xfrm>
          <a:prstGeom prst="rect">
            <a:avLst/>
          </a:prstGeom>
        </p:spPr>
      </p:pic>
      <p:pic>
        <p:nvPicPr>
          <p:cNvPr id="5" name="Изображение 4" descr="WhatsApp Image 2025-09-18 at 14.15.16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3717290"/>
            <a:ext cx="5208270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99325" cy="1173480"/>
          </a:xfrm>
        </p:spPr>
        <p:txBody>
          <a:bodyPr>
            <a:normAutofit/>
          </a:bodyPr>
          <a:p>
            <a:r>
              <a:rPr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4905375"/>
          </a:xfrm>
        </p:spPr>
        <p:txBody>
          <a:bodyPr/>
          <a:p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 descr="WhatsApp Image 2025-09-18 at 14.15.19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787400"/>
            <a:ext cx="7345680" cy="5509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/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ее содержимое 4"/>
          <p:cNvSpPr/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Изображение 5" descr="WhatsApp Image 2025-09-18 at 14.15.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764540"/>
            <a:ext cx="6888480" cy="516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71550" y="476971"/>
            <a:ext cx="5897880" cy="602512"/>
          </a:xfrm>
        </p:spPr>
        <p:txBody>
          <a:bodyPr>
            <a:noAutofit/>
          </a:bodyPr>
          <a:lstStyle/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5605" y="746760"/>
            <a:ext cx="3743960" cy="4897120"/>
          </a:xfrm>
          <a:prstGeom prst="rect">
            <a:avLst/>
          </a:prstGeom>
        </p:spPr>
      </p:pic>
      <p:pic>
        <p:nvPicPr>
          <p:cNvPr id="5" name="Изображение 4" descr="WhatsApp Image 2025-09-18 at 14.19.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20" y="692785"/>
            <a:ext cx="3745865" cy="499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5965" y="1052830"/>
            <a:ext cx="6680835" cy="602615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772920"/>
            <a:ext cx="7239000" cy="4371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Изображение 1" descr="WhatsApp Image 2025-09-18 at 14.15.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053465"/>
            <a:ext cx="3651885" cy="4869815"/>
          </a:xfrm>
          <a:prstGeom prst="rect">
            <a:avLst/>
          </a:prstGeom>
        </p:spPr>
      </p:pic>
      <p:pic>
        <p:nvPicPr>
          <p:cNvPr id="5" name="Изображение 4" descr="WhatsApp Image 2025-09-18 at 14.15.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10" y="995680"/>
            <a:ext cx="3695065" cy="49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347</Words>
  <Application>WPS Presentation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Wingdings 2</vt:lpstr>
      <vt:lpstr>Wingdings</vt:lpstr>
      <vt:lpstr>Times New Roman</vt:lpstr>
      <vt:lpstr>Trebuchet MS</vt:lpstr>
      <vt:lpstr>Microsoft YaHei</vt:lpstr>
      <vt:lpstr>Arial Unicode MS</vt:lpstr>
      <vt:lpstr>Calibri</vt:lpstr>
      <vt:lpstr>Изящная</vt:lpstr>
      <vt:lpstr>практический семинар по аттестации педагогов-психологов </vt:lpstr>
      <vt:lpstr>PowerPoint 演示文稿</vt:lpstr>
      <vt:lpstr>Минюстом России 2 июня зарегистрирован приказ Министерства просвещения Российской Федерации от 24.03.2023 № 196 «Об утверждении Порядка проведения аттестации педагогических работников организаций, осуществляющих образовательную деятельность».  </vt:lpstr>
      <vt:lpstr>PowerPoint 演示文稿</vt:lpstr>
      <vt:lpstr>PowerPoint 演示文稿</vt:lpstr>
      <vt:lpstr> типичные ошибоки при подаче заявления на прохождение аттестации и при оформлении информационно -аналитической справки</vt:lpstr>
      <vt:lpstr>Перечислим основные новации нового порядка, утвержденного приказом Минпросвещения России от 24.03.2023 № 196: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аттестации   с1 сентября  2023 года</dc:title>
  <dc:creator>user</dc:creator>
  <cp:lastModifiedBy>ольга александровна</cp:lastModifiedBy>
  <cp:revision>20</cp:revision>
  <dcterms:created xsi:type="dcterms:W3CDTF">2023-10-25T04:02:00Z</dcterms:created>
  <dcterms:modified xsi:type="dcterms:W3CDTF">2025-09-18T09:54:40Z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8E735B994DCF4DF8A13D5582EB70831E_12</vt:lpwstr>
  </property>
  <property fmtid="{D5CDD505-2E9C-101B-9397-08002B2CF9AE}" pid="3" name="KSOProductBuildVer">
    <vt:lpwstr>1049-12.2.0.22549</vt:lpwstr>
  </property>
</Properties>
</file>