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73" r:id="rId12"/>
    <p:sldId id="274" r:id="rId13"/>
    <p:sldId id="275" r:id="rId14"/>
    <p:sldId id="269" r:id="rId15"/>
    <p:sldId id="267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FACDA-950D-4771-8B76-ACD48FC09EC8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8C987-B0BA-414A-8297-723A12202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08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98F90-D1A7-4E04-BA80-0C77D04EC66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0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96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7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7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16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0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8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4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83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9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3F79-BEB6-4CEF-82FF-21C33B752ED4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B3A2F-B06C-411E-BE92-6E124F11D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10" Type="http://schemas.openxmlformats.org/officeDocument/2006/relationships/image" Target="../media/image13.jp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125" y="1"/>
            <a:ext cx="11341290" cy="418889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</a:t>
            </a: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психолого-педагогического сопровождения обучающихся с особыми образовательными потребностями в процессе инклюзивного образования: проблемы и перспективы</a:t>
            </a:r>
            <a:b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843984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r">
              <a:lnSpc>
                <a:spcPct val="120000"/>
              </a:lnSpc>
              <a:defRPr/>
            </a:pP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Баряева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Людмила Борисовна</a:t>
            </a:r>
          </a:p>
          <a:p>
            <a:pPr algn="r">
              <a:lnSpc>
                <a:spcPct val="120000"/>
              </a:lnSpc>
              <a:defRPr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 профессор кафедры управления института непрерывного образования, доктор педагогических наук, Новосибирский государственный педагогический университет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0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1"/>
          <p:cNvSpPr/>
          <p:nvPr/>
        </p:nvSpPr>
        <p:spPr>
          <a:xfrm>
            <a:off x="10762553" y="6177481"/>
            <a:ext cx="1210317" cy="440781"/>
          </a:xfrm>
          <a:custGeom>
            <a:avLst/>
            <a:gdLst/>
            <a:ahLst/>
            <a:cxnLst/>
            <a:rect l="l" t="t" r="r" b="b"/>
            <a:pathLst>
              <a:path w="5572759" h="2501900">
                <a:moveTo>
                  <a:pt x="338683" y="1473593"/>
                </a:moveTo>
                <a:lnTo>
                  <a:pt x="0" y="1473593"/>
                </a:lnTo>
                <a:lnTo>
                  <a:pt x="0" y="1570113"/>
                </a:lnTo>
                <a:lnTo>
                  <a:pt x="0" y="1881263"/>
                </a:lnTo>
                <a:lnTo>
                  <a:pt x="106502" y="1881263"/>
                </a:lnTo>
                <a:lnTo>
                  <a:pt x="106502" y="1570113"/>
                </a:lnTo>
                <a:lnTo>
                  <a:pt x="232194" y="1570113"/>
                </a:lnTo>
                <a:lnTo>
                  <a:pt x="232194" y="1881263"/>
                </a:lnTo>
                <a:lnTo>
                  <a:pt x="338683" y="1881263"/>
                </a:lnTo>
                <a:lnTo>
                  <a:pt x="338683" y="1570113"/>
                </a:lnTo>
                <a:lnTo>
                  <a:pt x="338683" y="1473593"/>
                </a:lnTo>
                <a:close/>
              </a:path>
              <a:path w="5572759" h="2501900">
                <a:moveTo>
                  <a:pt x="664641" y="1788553"/>
                </a:moveTo>
                <a:lnTo>
                  <a:pt x="508685" y="1788553"/>
                </a:lnTo>
                <a:lnTo>
                  <a:pt x="508685" y="1717433"/>
                </a:lnTo>
                <a:lnTo>
                  <a:pt x="647179" y="1717433"/>
                </a:lnTo>
                <a:lnTo>
                  <a:pt x="647179" y="1624723"/>
                </a:lnTo>
                <a:lnTo>
                  <a:pt x="508685" y="1624723"/>
                </a:lnTo>
                <a:lnTo>
                  <a:pt x="508685" y="1566303"/>
                </a:lnTo>
                <a:lnTo>
                  <a:pt x="659396" y="1566303"/>
                </a:lnTo>
                <a:lnTo>
                  <a:pt x="659396" y="1473593"/>
                </a:lnTo>
                <a:lnTo>
                  <a:pt x="405091" y="1473593"/>
                </a:lnTo>
                <a:lnTo>
                  <a:pt x="405091" y="1566303"/>
                </a:lnTo>
                <a:lnTo>
                  <a:pt x="405091" y="1624723"/>
                </a:lnTo>
                <a:lnTo>
                  <a:pt x="405091" y="1717433"/>
                </a:lnTo>
                <a:lnTo>
                  <a:pt x="405091" y="1788553"/>
                </a:lnTo>
                <a:lnTo>
                  <a:pt x="405091" y="1881263"/>
                </a:lnTo>
                <a:lnTo>
                  <a:pt x="664641" y="1881263"/>
                </a:lnTo>
                <a:lnTo>
                  <a:pt x="664641" y="1788553"/>
                </a:lnTo>
                <a:close/>
              </a:path>
              <a:path w="5572759" h="2501900">
                <a:moveTo>
                  <a:pt x="1183322" y="1880946"/>
                </a:moveTo>
                <a:lnTo>
                  <a:pt x="1140739" y="1788744"/>
                </a:lnTo>
                <a:lnTo>
                  <a:pt x="1140625" y="1788477"/>
                </a:lnTo>
                <a:lnTo>
                  <a:pt x="1140460" y="1788744"/>
                </a:lnTo>
                <a:lnTo>
                  <a:pt x="1140574" y="1788477"/>
                </a:lnTo>
                <a:lnTo>
                  <a:pt x="1109675" y="1788477"/>
                </a:lnTo>
                <a:lnTo>
                  <a:pt x="1049172" y="1657705"/>
                </a:lnTo>
                <a:lnTo>
                  <a:pt x="1000036" y="1551508"/>
                </a:lnTo>
                <a:lnTo>
                  <a:pt x="1000036" y="1788477"/>
                </a:lnTo>
                <a:lnTo>
                  <a:pt x="878865" y="1788477"/>
                </a:lnTo>
                <a:lnTo>
                  <a:pt x="939673" y="1657705"/>
                </a:lnTo>
                <a:lnTo>
                  <a:pt x="1000036" y="1788477"/>
                </a:lnTo>
                <a:lnTo>
                  <a:pt x="1000036" y="1551508"/>
                </a:lnTo>
                <a:lnTo>
                  <a:pt x="961567" y="1468361"/>
                </a:lnTo>
                <a:lnTo>
                  <a:pt x="916749" y="1468361"/>
                </a:lnTo>
                <a:lnTo>
                  <a:pt x="769112" y="1788477"/>
                </a:lnTo>
                <a:lnTo>
                  <a:pt x="738441" y="1788477"/>
                </a:lnTo>
                <a:lnTo>
                  <a:pt x="738441" y="1788744"/>
                </a:lnTo>
                <a:lnTo>
                  <a:pt x="695579" y="1880946"/>
                </a:lnTo>
                <a:lnTo>
                  <a:pt x="1183322" y="1880946"/>
                </a:lnTo>
                <a:close/>
              </a:path>
              <a:path w="5572759" h="2501900">
                <a:moveTo>
                  <a:pt x="1626273" y="1865820"/>
                </a:moveTo>
                <a:lnTo>
                  <a:pt x="1508620" y="1611528"/>
                </a:lnTo>
                <a:lnTo>
                  <a:pt x="1442389" y="1468361"/>
                </a:lnTo>
                <a:lnTo>
                  <a:pt x="1397584" y="1468361"/>
                </a:lnTo>
                <a:lnTo>
                  <a:pt x="1214272" y="1865820"/>
                </a:lnTo>
                <a:lnTo>
                  <a:pt x="1214272" y="1880946"/>
                </a:lnTo>
                <a:lnTo>
                  <a:pt x="1351610" y="1880946"/>
                </a:lnTo>
                <a:lnTo>
                  <a:pt x="1420279" y="1733232"/>
                </a:lnTo>
                <a:lnTo>
                  <a:pt x="1363687" y="1733232"/>
                </a:lnTo>
                <a:lnTo>
                  <a:pt x="1420279" y="1611528"/>
                </a:lnTo>
                <a:lnTo>
                  <a:pt x="1476463" y="1733232"/>
                </a:lnTo>
                <a:lnTo>
                  <a:pt x="1420279" y="1733232"/>
                </a:lnTo>
                <a:lnTo>
                  <a:pt x="1488465" y="1880946"/>
                </a:lnTo>
                <a:lnTo>
                  <a:pt x="1626273" y="1880946"/>
                </a:lnTo>
                <a:lnTo>
                  <a:pt x="1626273" y="1865820"/>
                </a:lnTo>
                <a:close/>
              </a:path>
              <a:path w="5572759" h="2501900">
                <a:moveTo>
                  <a:pt x="1922792" y="1474000"/>
                </a:moveTo>
                <a:lnTo>
                  <a:pt x="1669059" y="1474000"/>
                </a:lnTo>
                <a:lnTo>
                  <a:pt x="1669059" y="1566710"/>
                </a:lnTo>
                <a:lnTo>
                  <a:pt x="1669059" y="1880400"/>
                </a:lnTo>
                <a:lnTo>
                  <a:pt x="1774964" y="1880400"/>
                </a:lnTo>
                <a:lnTo>
                  <a:pt x="1774964" y="1566710"/>
                </a:lnTo>
                <a:lnTo>
                  <a:pt x="1922792" y="1566710"/>
                </a:lnTo>
                <a:lnTo>
                  <a:pt x="1922792" y="1474000"/>
                </a:lnTo>
                <a:close/>
              </a:path>
              <a:path w="5572759" h="2501900">
                <a:moveTo>
                  <a:pt x="1987283" y="2341041"/>
                </a:moveTo>
                <a:lnTo>
                  <a:pt x="1884857" y="2341041"/>
                </a:lnTo>
                <a:lnTo>
                  <a:pt x="1879777" y="2356104"/>
                </a:lnTo>
                <a:lnTo>
                  <a:pt x="1872703" y="2369261"/>
                </a:lnTo>
                <a:lnTo>
                  <a:pt x="1839849" y="2397315"/>
                </a:lnTo>
                <a:lnTo>
                  <a:pt x="1794065" y="2406802"/>
                </a:lnTo>
                <a:lnTo>
                  <a:pt x="1772704" y="2404491"/>
                </a:lnTo>
                <a:lnTo>
                  <a:pt x="1736191" y="2387765"/>
                </a:lnTo>
                <a:lnTo>
                  <a:pt x="1708696" y="2356053"/>
                </a:lnTo>
                <a:lnTo>
                  <a:pt x="1694586" y="2316340"/>
                </a:lnTo>
                <a:lnTo>
                  <a:pt x="1692821" y="2293912"/>
                </a:lnTo>
                <a:lnTo>
                  <a:pt x="1694561" y="2269794"/>
                </a:lnTo>
                <a:lnTo>
                  <a:pt x="1708531" y="2228761"/>
                </a:lnTo>
                <a:lnTo>
                  <a:pt x="1735810" y="2198103"/>
                </a:lnTo>
                <a:lnTo>
                  <a:pt x="1772462" y="2182393"/>
                </a:lnTo>
                <a:lnTo>
                  <a:pt x="1794065" y="2180425"/>
                </a:lnTo>
                <a:lnTo>
                  <a:pt x="1825167" y="2184171"/>
                </a:lnTo>
                <a:lnTo>
                  <a:pt x="1850377" y="2195411"/>
                </a:lnTo>
                <a:lnTo>
                  <a:pt x="1869681" y="2214143"/>
                </a:lnTo>
                <a:lnTo>
                  <a:pt x="1883105" y="2240369"/>
                </a:lnTo>
                <a:lnTo>
                  <a:pt x="1985530" y="2240369"/>
                </a:lnTo>
                <a:lnTo>
                  <a:pt x="1963420" y="2173376"/>
                </a:lnTo>
                <a:lnTo>
                  <a:pt x="1919198" y="2124849"/>
                </a:lnTo>
                <a:lnTo>
                  <a:pt x="1860270" y="2095398"/>
                </a:lnTo>
                <a:lnTo>
                  <a:pt x="1794065" y="2085568"/>
                </a:lnTo>
                <a:lnTo>
                  <a:pt x="1774469" y="2086406"/>
                </a:lnTo>
                <a:lnTo>
                  <a:pt x="1736356" y="2093099"/>
                </a:lnTo>
                <a:lnTo>
                  <a:pt x="1699933" y="2106384"/>
                </a:lnTo>
                <a:lnTo>
                  <a:pt x="1666608" y="2125586"/>
                </a:lnTo>
                <a:lnTo>
                  <a:pt x="1636966" y="2150859"/>
                </a:lnTo>
                <a:lnTo>
                  <a:pt x="1612963" y="2183739"/>
                </a:lnTo>
                <a:lnTo>
                  <a:pt x="1595310" y="2224074"/>
                </a:lnTo>
                <a:lnTo>
                  <a:pt x="1586280" y="2269477"/>
                </a:lnTo>
                <a:lnTo>
                  <a:pt x="1585150" y="2293912"/>
                </a:lnTo>
                <a:lnTo>
                  <a:pt x="1586280" y="2318359"/>
                </a:lnTo>
                <a:lnTo>
                  <a:pt x="1595310" y="2363749"/>
                </a:lnTo>
                <a:lnTo>
                  <a:pt x="1612963" y="2404084"/>
                </a:lnTo>
                <a:lnTo>
                  <a:pt x="1636966" y="2436952"/>
                </a:lnTo>
                <a:lnTo>
                  <a:pt x="1666608" y="2462212"/>
                </a:lnTo>
                <a:lnTo>
                  <a:pt x="1699933" y="2481275"/>
                </a:lnTo>
                <a:lnTo>
                  <a:pt x="1736356" y="2494292"/>
                </a:lnTo>
                <a:lnTo>
                  <a:pt x="1774469" y="2500846"/>
                </a:lnTo>
                <a:lnTo>
                  <a:pt x="1794065" y="2501658"/>
                </a:lnTo>
                <a:lnTo>
                  <a:pt x="1816646" y="2500693"/>
                </a:lnTo>
                <a:lnTo>
                  <a:pt x="1859432" y="2492997"/>
                </a:lnTo>
                <a:lnTo>
                  <a:pt x="1898853" y="2477147"/>
                </a:lnTo>
                <a:lnTo>
                  <a:pt x="1933905" y="2450668"/>
                </a:lnTo>
                <a:lnTo>
                  <a:pt x="1963547" y="2413444"/>
                </a:lnTo>
                <a:lnTo>
                  <a:pt x="1982317" y="2367318"/>
                </a:lnTo>
                <a:lnTo>
                  <a:pt x="1987283" y="2341041"/>
                </a:lnTo>
                <a:close/>
              </a:path>
              <a:path w="5572759" h="2501900">
                <a:moveTo>
                  <a:pt x="2359749" y="1677860"/>
                </a:moveTo>
                <a:lnTo>
                  <a:pt x="2355227" y="1629194"/>
                </a:lnTo>
                <a:lnTo>
                  <a:pt x="2341715" y="1585607"/>
                </a:lnTo>
                <a:lnTo>
                  <a:pt x="2333155" y="1568450"/>
                </a:lnTo>
                <a:lnTo>
                  <a:pt x="2331974" y="1566075"/>
                </a:lnTo>
                <a:lnTo>
                  <a:pt x="2308263" y="1532915"/>
                </a:lnTo>
                <a:lnTo>
                  <a:pt x="2279065" y="1507350"/>
                </a:lnTo>
                <a:lnTo>
                  <a:pt x="2253259" y="1491856"/>
                </a:lnTo>
                <a:lnTo>
                  <a:pt x="2253259" y="1677860"/>
                </a:lnTo>
                <a:lnTo>
                  <a:pt x="2252307" y="1695005"/>
                </a:lnTo>
                <a:lnTo>
                  <a:pt x="2238121" y="1739252"/>
                </a:lnTo>
                <a:lnTo>
                  <a:pt x="2211159" y="1770075"/>
                </a:lnTo>
                <a:lnTo>
                  <a:pt x="2164130" y="1787690"/>
                </a:lnTo>
                <a:lnTo>
                  <a:pt x="2151126" y="1788426"/>
                </a:lnTo>
                <a:lnTo>
                  <a:pt x="2138108" y="1787690"/>
                </a:lnTo>
                <a:lnTo>
                  <a:pt x="2091067" y="1770075"/>
                </a:lnTo>
                <a:lnTo>
                  <a:pt x="2064118" y="1739252"/>
                </a:lnTo>
                <a:lnTo>
                  <a:pt x="2049932" y="1695005"/>
                </a:lnTo>
                <a:lnTo>
                  <a:pt x="2048992" y="1677860"/>
                </a:lnTo>
                <a:lnTo>
                  <a:pt x="2049932" y="1660956"/>
                </a:lnTo>
                <a:lnTo>
                  <a:pt x="2064118" y="1617040"/>
                </a:lnTo>
                <a:lnTo>
                  <a:pt x="2091067" y="1586382"/>
                </a:lnTo>
                <a:lnTo>
                  <a:pt x="2138108" y="1569161"/>
                </a:lnTo>
                <a:lnTo>
                  <a:pt x="2151126" y="1568450"/>
                </a:lnTo>
                <a:lnTo>
                  <a:pt x="2164130" y="1569161"/>
                </a:lnTo>
                <a:lnTo>
                  <a:pt x="2211159" y="1586382"/>
                </a:lnTo>
                <a:lnTo>
                  <a:pt x="2238121" y="1617040"/>
                </a:lnTo>
                <a:lnTo>
                  <a:pt x="2252307" y="1660956"/>
                </a:lnTo>
                <a:lnTo>
                  <a:pt x="2253259" y="1677860"/>
                </a:lnTo>
                <a:lnTo>
                  <a:pt x="2253259" y="1491856"/>
                </a:lnTo>
                <a:lnTo>
                  <a:pt x="2208492" y="1474304"/>
                </a:lnTo>
                <a:lnTo>
                  <a:pt x="2170226" y="1467459"/>
                </a:lnTo>
                <a:lnTo>
                  <a:pt x="2150834" y="1466608"/>
                </a:lnTo>
                <a:lnTo>
                  <a:pt x="2131428" y="1467459"/>
                </a:lnTo>
                <a:lnTo>
                  <a:pt x="2093163" y="1474304"/>
                </a:lnTo>
                <a:lnTo>
                  <a:pt x="2056041" y="1487855"/>
                </a:lnTo>
                <a:lnTo>
                  <a:pt x="2022576" y="1507350"/>
                </a:lnTo>
                <a:lnTo>
                  <a:pt x="1993392" y="1532915"/>
                </a:lnTo>
                <a:lnTo>
                  <a:pt x="1969681" y="1566075"/>
                </a:lnTo>
                <a:lnTo>
                  <a:pt x="1952053" y="1606765"/>
                </a:lnTo>
                <a:lnTo>
                  <a:pt x="1943036" y="1652892"/>
                </a:lnTo>
                <a:lnTo>
                  <a:pt x="1941906" y="1677860"/>
                </a:lnTo>
                <a:lnTo>
                  <a:pt x="1943036" y="1702841"/>
                </a:lnTo>
                <a:lnTo>
                  <a:pt x="1952053" y="1749094"/>
                </a:lnTo>
                <a:lnTo>
                  <a:pt x="1969681" y="1790039"/>
                </a:lnTo>
                <a:lnTo>
                  <a:pt x="1993392" y="1823351"/>
                </a:lnTo>
                <a:lnTo>
                  <a:pt x="2022576" y="1848929"/>
                </a:lnTo>
                <a:lnTo>
                  <a:pt x="2056041" y="1868436"/>
                </a:lnTo>
                <a:lnTo>
                  <a:pt x="2093163" y="1881987"/>
                </a:lnTo>
                <a:lnTo>
                  <a:pt x="2131428" y="1888820"/>
                </a:lnTo>
                <a:lnTo>
                  <a:pt x="2150834" y="1889683"/>
                </a:lnTo>
                <a:lnTo>
                  <a:pt x="2170226" y="1888820"/>
                </a:lnTo>
                <a:lnTo>
                  <a:pt x="2208492" y="1881987"/>
                </a:lnTo>
                <a:lnTo>
                  <a:pt x="2245614" y="1868436"/>
                </a:lnTo>
                <a:lnTo>
                  <a:pt x="2279065" y="1848929"/>
                </a:lnTo>
                <a:lnTo>
                  <a:pt x="2308263" y="1823351"/>
                </a:lnTo>
                <a:lnTo>
                  <a:pt x="2331974" y="1790039"/>
                </a:lnTo>
                <a:lnTo>
                  <a:pt x="2349601" y="1749094"/>
                </a:lnTo>
                <a:lnTo>
                  <a:pt x="2358618" y="1702841"/>
                </a:lnTo>
                <a:lnTo>
                  <a:pt x="2359749" y="1677860"/>
                </a:lnTo>
                <a:close/>
              </a:path>
              <a:path w="5572759" h="2501900">
                <a:moveTo>
                  <a:pt x="2415946" y="2088489"/>
                </a:moveTo>
                <a:lnTo>
                  <a:pt x="2378113" y="2088489"/>
                </a:lnTo>
                <a:lnTo>
                  <a:pt x="2172106" y="2289835"/>
                </a:lnTo>
                <a:lnTo>
                  <a:pt x="2172106" y="2090229"/>
                </a:lnTo>
                <a:lnTo>
                  <a:pt x="2065616" y="2090229"/>
                </a:lnTo>
                <a:lnTo>
                  <a:pt x="2065616" y="2498179"/>
                </a:lnTo>
                <a:lnTo>
                  <a:pt x="2102853" y="2498179"/>
                </a:lnTo>
                <a:lnTo>
                  <a:pt x="2308275" y="2297392"/>
                </a:lnTo>
                <a:lnTo>
                  <a:pt x="2308275" y="2497594"/>
                </a:lnTo>
                <a:lnTo>
                  <a:pt x="2415946" y="2497594"/>
                </a:lnTo>
                <a:lnTo>
                  <a:pt x="2415946" y="2088489"/>
                </a:lnTo>
                <a:close/>
              </a:path>
              <a:path w="5572759" h="2501900">
                <a:moveTo>
                  <a:pt x="2512517" y="581533"/>
                </a:moveTo>
                <a:lnTo>
                  <a:pt x="2371255" y="351764"/>
                </a:lnTo>
                <a:lnTo>
                  <a:pt x="2229980" y="581533"/>
                </a:lnTo>
                <a:lnTo>
                  <a:pt x="2371255" y="581533"/>
                </a:lnTo>
                <a:lnTo>
                  <a:pt x="2512517" y="581533"/>
                </a:lnTo>
                <a:close/>
              </a:path>
              <a:path w="5572759" h="2501900">
                <a:moveTo>
                  <a:pt x="2546019" y="865797"/>
                </a:moveTo>
                <a:lnTo>
                  <a:pt x="2371255" y="581533"/>
                </a:lnTo>
                <a:lnTo>
                  <a:pt x="2196465" y="865797"/>
                </a:lnTo>
                <a:lnTo>
                  <a:pt x="2546019" y="865797"/>
                </a:lnTo>
                <a:close/>
              </a:path>
              <a:path w="5572759" h="2501900">
                <a:moveTo>
                  <a:pt x="2691688" y="1474000"/>
                </a:moveTo>
                <a:lnTo>
                  <a:pt x="2437955" y="1474000"/>
                </a:lnTo>
                <a:lnTo>
                  <a:pt x="2437955" y="1566710"/>
                </a:lnTo>
                <a:lnTo>
                  <a:pt x="2437955" y="1880400"/>
                </a:lnTo>
                <a:lnTo>
                  <a:pt x="2543873" y="1880400"/>
                </a:lnTo>
                <a:lnTo>
                  <a:pt x="2543873" y="1566710"/>
                </a:lnTo>
                <a:lnTo>
                  <a:pt x="2691688" y="1566710"/>
                </a:lnTo>
                <a:lnTo>
                  <a:pt x="2691688" y="1474000"/>
                </a:lnTo>
                <a:close/>
              </a:path>
              <a:path w="5572759" h="2501900">
                <a:moveTo>
                  <a:pt x="2814243" y="2364905"/>
                </a:moveTo>
                <a:lnTo>
                  <a:pt x="2807970" y="2321776"/>
                </a:lnTo>
                <a:lnTo>
                  <a:pt x="2785135" y="2282787"/>
                </a:lnTo>
                <a:lnTo>
                  <a:pt x="2749854" y="2252446"/>
                </a:lnTo>
                <a:lnTo>
                  <a:pt x="2712504" y="2237879"/>
                </a:lnTo>
                <a:lnTo>
                  <a:pt x="2668308" y="2232799"/>
                </a:lnTo>
                <a:lnTo>
                  <a:pt x="2593238" y="2232799"/>
                </a:lnTo>
                <a:lnTo>
                  <a:pt x="2593238" y="2183346"/>
                </a:lnTo>
                <a:lnTo>
                  <a:pt x="2781795" y="2183346"/>
                </a:lnTo>
                <a:lnTo>
                  <a:pt x="2781795" y="2090229"/>
                </a:lnTo>
                <a:lnTo>
                  <a:pt x="2489073" y="2090229"/>
                </a:lnTo>
                <a:lnTo>
                  <a:pt x="2489073" y="2324760"/>
                </a:lnTo>
                <a:lnTo>
                  <a:pt x="2667724" y="2324760"/>
                </a:lnTo>
                <a:lnTo>
                  <a:pt x="2677350" y="2325535"/>
                </a:lnTo>
                <a:lnTo>
                  <a:pt x="2708021" y="2350351"/>
                </a:lnTo>
                <a:lnTo>
                  <a:pt x="2711081" y="2364613"/>
                </a:lnTo>
                <a:lnTo>
                  <a:pt x="2710484" y="2371890"/>
                </a:lnTo>
                <a:lnTo>
                  <a:pt x="2685923" y="2401354"/>
                </a:lnTo>
                <a:lnTo>
                  <a:pt x="2667724" y="2404478"/>
                </a:lnTo>
                <a:lnTo>
                  <a:pt x="2489073" y="2404478"/>
                </a:lnTo>
                <a:lnTo>
                  <a:pt x="2489073" y="2497594"/>
                </a:lnTo>
                <a:lnTo>
                  <a:pt x="2668308" y="2497594"/>
                </a:lnTo>
                <a:lnTo>
                  <a:pt x="2683700" y="2497023"/>
                </a:lnTo>
                <a:lnTo>
                  <a:pt x="2725915" y="2488565"/>
                </a:lnTo>
                <a:lnTo>
                  <a:pt x="2760129" y="2471445"/>
                </a:lnTo>
                <a:lnTo>
                  <a:pt x="2792082" y="2438374"/>
                </a:lnTo>
                <a:lnTo>
                  <a:pt x="2811030" y="2397531"/>
                </a:lnTo>
                <a:lnTo>
                  <a:pt x="2813913" y="2375814"/>
                </a:lnTo>
                <a:lnTo>
                  <a:pt x="2814243" y="2364905"/>
                </a:lnTo>
                <a:close/>
              </a:path>
              <a:path w="5572759" h="2501900">
                <a:moveTo>
                  <a:pt x="2974238" y="229768"/>
                </a:moveTo>
                <a:lnTo>
                  <a:pt x="2832963" y="0"/>
                </a:lnTo>
                <a:lnTo>
                  <a:pt x="2691701" y="229768"/>
                </a:lnTo>
                <a:lnTo>
                  <a:pt x="2974238" y="229768"/>
                </a:lnTo>
                <a:close/>
              </a:path>
              <a:path w="5572759" h="2501900">
                <a:moveTo>
                  <a:pt x="3007741" y="514045"/>
                </a:moveTo>
                <a:lnTo>
                  <a:pt x="2832963" y="229781"/>
                </a:lnTo>
                <a:lnTo>
                  <a:pt x="2658173" y="514045"/>
                </a:lnTo>
                <a:lnTo>
                  <a:pt x="2832963" y="514045"/>
                </a:lnTo>
                <a:lnTo>
                  <a:pt x="3007741" y="514045"/>
                </a:lnTo>
                <a:close/>
              </a:path>
              <a:path w="5572759" h="2501900">
                <a:moveTo>
                  <a:pt x="3049257" y="865797"/>
                </a:moveTo>
                <a:lnTo>
                  <a:pt x="2832963" y="514045"/>
                </a:lnTo>
                <a:lnTo>
                  <a:pt x="2616695" y="865797"/>
                </a:lnTo>
                <a:lnTo>
                  <a:pt x="3049257" y="865797"/>
                </a:lnTo>
                <a:close/>
              </a:path>
              <a:path w="5572759" h="2501900">
                <a:moveTo>
                  <a:pt x="3108439" y="1471841"/>
                </a:moveTo>
                <a:lnTo>
                  <a:pt x="3070593" y="1471841"/>
                </a:lnTo>
                <a:lnTo>
                  <a:pt x="2864599" y="1673186"/>
                </a:lnTo>
                <a:lnTo>
                  <a:pt x="2864599" y="1473581"/>
                </a:lnTo>
                <a:lnTo>
                  <a:pt x="2758097" y="1473581"/>
                </a:lnTo>
                <a:lnTo>
                  <a:pt x="2758097" y="1881530"/>
                </a:lnTo>
                <a:lnTo>
                  <a:pt x="2795346" y="1881530"/>
                </a:lnTo>
                <a:lnTo>
                  <a:pt x="3000768" y="1680756"/>
                </a:lnTo>
                <a:lnTo>
                  <a:pt x="3000768" y="1880946"/>
                </a:lnTo>
                <a:lnTo>
                  <a:pt x="3108439" y="1880946"/>
                </a:lnTo>
                <a:lnTo>
                  <a:pt x="3108439" y="1471841"/>
                </a:lnTo>
                <a:close/>
              </a:path>
              <a:path w="5572759" h="2501900">
                <a:moveTo>
                  <a:pt x="3243783" y="2088489"/>
                </a:moveTo>
                <a:lnTo>
                  <a:pt x="3205950" y="2088489"/>
                </a:lnTo>
                <a:lnTo>
                  <a:pt x="2999943" y="2289835"/>
                </a:lnTo>
                <a:lnTo>
                  <a:pt x="2999943" y="2090229"/>
                </a:lnTo>
                <a:lnTo>
                  <a:pt x="2893453" y="2090229"/>
                </a:lnTo>
                <a:lnTo>
                  <a:pt x="2893453" y="2498179"/>
                </a:lnTo>
                <a:lnTo>
                  <a:pt x="2930702" y="2498179"/>
                </a:lnTo>
                <a:lnTo>
                  <a:pt x="3136125" y="2297392"/>
                </a:lnTo>
                <a:lnTo>
                  <a:pt x="3136125" y="2497594"/>
                </a:lnTo>
                <a:lnTo>
                  <a:pt x="3243783" y="2497594"/>
                </a:lnTo>
                <a:lnTo>
                  <a:pt x="3243783" y="2088489"/>
                </a:lnTo>
                <a:close/>
              </a:path>
              <a:path w="5572759" h="2501900">
                <a:moveTo>
                  <a:pt x="3435972" y="581533"/>
                </a:moveTo>
                <a:lnTo>
                  <a:pt x="3294697" y="351764"/>
                </a:lnTo>
                <a:lnTo>
                  <a:pt x="3153422" y="581533"/>
                </a:lnTo>
                <a:lnTo>
                  <a:pt x="3294697" y="581533"/>
                </a:lnTo>
                <a:lnTo>
                  <a:pt x="3435972" y="581533"/>
                </a:lnTo>
                <a:close/>
              </a:path>
              <a:path w="5572759" h="2501900">
                <a:moveTo>
                  <a:pt x="3469475" y="865797"/>
                </a:moveTo>
                <a:lnTo>
                  <a:pt x="3294697" y="581533"/>
                </a:lnTo>
                <a:lnTo>
                  <a:pt x="3119907" y="865797"/>
                </a:lnTo>
                <a:lnTo>
                  <a:pt x="3469475" y="865797"/>
                </a:lnTo>
                <a:close/>
              </a:path>
              <a:path w="5572759" h="2501900">
                <a:moveTo>
                  <a:pt x="3506139" y="1473593"/>
                </a:moveTo>
                <a:lnTo>
                  <a:pt x="3400221" y="1473593"/>
                </a:lnTo>
                <a:lnTo>
                  <a:pt x="3400221" y="1640027"/>
                </a:lnTo>
                <a:lnTo>
                  <a:pt x="3379863" y="1640027"/>
                </a:lnTo>
                <a:lnTo>
                  <a:pt x="3339706" y="1634197"/>
                </a:lnTo>
                <a:lnTo>
                  <a:pt x="3306457" y="1608531"/>
                </a:lnTo>
                <a:lnTo>
                  <a:pt x="3295688" y="1570431"/>
                </a:lnTo>
                <a:lnTo>
                  <a:pt x="3293732" y="1473593"/>
                </a:lnTo>
                <a:lnTo>
                  <a:pt x="3186658" y="1473593"/>
                </a:lnTo>
                <a:lnTo>
                  <a:pt x="3186658" y="1523631"/>
                </a:lnTo>
                <a:lnTo>
                  <a:pt x="3189440" y="1575282"/>
                </a:lnTo>
                <a:lnTo>
                  <a:pt x="3197796" y="1619656"/>
                </a:lnTo>
                <a:lnTo>
                  <a:pt x="3211703" y="1656753"/>
                </a:lnTo>
                <a:lnTo>
                  <a:pt x="3257131" y="1709483"/>
                </a:lnTo>
                <a:lnTo>
                  <a:pt x="3331172" y="1735670"/>
                </a:lnTo>
                <a:lnTo>
                  <a:pt x="3379279" y="1738947"/>
                </a:lnTo>
                <a:lnTo>
                  <a:pt x="3400221" y="1738947"/>
                </a:lnTo>
                <a:lnTo>
                  <a:pt x="3400221" y="1880946"/>
                </a:lnTo>
                <a:lnTo>
                  <a:pt x="3506139" y="1880946"/>
                </a:lnTo>
                <a:lnTo>
                  <a:pt x="3506139" y="1473593"/>
                </a:lnTo>
                <a:close/>
              </a:path>
              <a:path w="5572759" h="2501900">
                <a:moveTo>
                  <a:pt x="3672065" y="2242121"/>
                </a:moveTo>
                <a:lnTo>
                  <a:pt x="3665804" y="2192578"/>
                </a:lnTo>
                <a:lnTo>
                  <a:pt x="3649916" y="2157933"/>
                </a:lnTo>
                <a:lnTo>
                  <a:pt x="3617950" y="2120341"/>
                </a:lnTo>
                <a:lnTo>
                  <a:pt x="3583749" y="2100707"/>
                </a:lnTo>
                <a:lnTo>
                  <a:pt x="3541522" y="2090877"/>
                </a:lnTo>
                <a:lnTo>
                  <a:pt x="3526129" y="2090229"/>
                </a:lnTo>
                <a:lnTo>
                  <a:pt x="3346907" y="2090229"/>
                </a:lnTo>
                <a:lnTo>
                  <a:pt x="3346907" y="2183346"/>
                </a:lnTo>
                <a:lnTo>
                  <a:pt x="3525558" y="2183346"/>
                </a:lnTo>
                <a:lnTo>
                  <a:pt x="3533902" y="2184108"/>
                </a:lnTo>
                <a:lnTo>
                  <a:pt x="3563455" y="2208949"/>
                </a:lnTo>
                <a:lnTo>
                  <a:pt x="3569055" y="2241613"/>
                </a:lnTo>
                <a:lnTo>
                  <a:pt x="3568585" y="2250135"/>
                </a:lnTo>
                <a:lnTo>
                  <a:pt x="3553193" y="2287790"/>
                </a:lnTo>
                <a:lnTo>
                  <a:pt x="3525558" y="2299728"/>
                </a:lnTo>
                <a:lnTo>
                  <a:pt x="3346907" y="2299728"/>
                </a:lnTo>
                <a:lnTo>
                  <a:pt x="3346907" y="2497594"/>
                </a:lnTo>
                <a:lnTo>
                  <a:pt x="3451072" y="2497594"/>
                </a:lnTo>
                <a:lnTo>
                  <a:pt x="3451072" y="2393429"/>
                </a:lnTo>
                <a:lnTo>
                  <a:pt x="3526129" y="2393429"/>
                </a:lnTo>
                <a:lnTo>
                  <a:pt x="3570325" y="2387523"/>
                </a:lnTo>
                <a:lnTo>
                  <a:pt x="3607676" y="2370721"/>
                </a:lnTo>
                <a:lnTo>
                  <a:pt x="3642957" y="2336241"/>
                </a:lnTo>
                <a:lnTo>
                  <a:pt x="3665804" y="2291575"/>
                </a:lnTo>
                <a:lnTo>
                  <a:pt x="3671735" y="2254631"/>
                </a:lnTo>
                <a:lnTo>
                  <a:pt x="3672065" y="2242121"/>
                </a:lnTo>
                <a:close/>
              </a:path>
              <a:path w="5572759" h="2501900">
                <a:moveTo>
                  <a:pt x="3855720" y="1788553"/>
                </a:moveTo>
                <a:lnTo>
                  <a:pt x="3699764" y="1788553"/>
                </a:lnTo>
                <a:lnTo>
                  <a:pt x="3699764" y="1717433"/>
                </a:lnTo>
                <a:lnTo>
                  <a:pt x="3838257" y="1717433"/>
                </a:lnTo>
                <a:lnTo>
                  <a:pt x="3838257" y="1624723"/>
                </a:lnTo>
                <a:lnTo>
                  <a:pt x="3699764" y="1624723"/>
                </a:lnTo>
                <a:lnTo>
                  <a:pt x="3699764" y="1566303"/>
                </a:lnTo>
                <a:lnTo>
                  <a:pt x="3850487" y="1566303"/>
                </a:lnTo>
                <a:lnTo>
                  <a:pt x="3850487" y="1473593"/>
                </a:lnTo>
                <a:lnTo>
                  <a:pt x="3596182" y="1473593"/>
                </a:lnTo>
                <a:lnTo>
                  <a:pt x="3596182" y="1566303"/>
                </a:lnTo>
                <a:lnTo>
                  <a:pt x="3596182" y="1624723"/>
                </a:lnTo>
                <a:lnTo>
                  <a:pt x="3596182" y="1717433"/>
                </a:lnTo>
                <a:lnTo>
                  <a:pt x="3596182" y="1788553"/>
                </a:lnTo>
                <a:lnTo>
                  <a:pt x="3596182" y="1881263"/>
                </a:lnTo>
                <a:lnTo>
                  <a:pt x="3855720" y="1881263"/>
                </a:lnTo>
                <a:lnTo>
                  <a:pt x="3855720" y="1788553"/>
                </a:lnTo>
                <a:close/>
              </a:path>
              <a:path w="5572759" h="2501900">
                <a:moveTo>
                  <a:pt x="4064546" y="2354427"/>
                </a:moveTo>
                <a:lnTo>
                  <a:pt x="4058285" y="2307806"/>
                </a:lnTo>
                <a:lnTo>
                  <a:pt x="4035450" y="2265540"/>
                </a:lnTo>
                <a:lnTo>
                  <a:pt x="4000157" y="2233244"/>
                </a:lnTo>
                <a:lnTo>
                  <a:pt x="3962806" y="2217420"/>
                </a:lnTo>
                <a:lnTo>
                  <a:pt x="3918610" y="2211857"/>
                </a:lnTo>
                <a:lnTo>
                  <a:pt x="3843553" y="2211857"/>
                </a:lnTo>
                <a:lnTo>
                  <a:pt x="3843553" y="2090229"/>
                </a:lnTo>
                <a:lnTo>
                  <a:pt x="3739388" y="2090229"/>
                </a:lnTo>
                <a:lnTo>
                  <a:pt x="3739388" y="2305545"/>
                </a:lnTo>
                <a:lnTo>
                  <a:pt x="3918039" y="2305545"/>
                </a:lnTo>
                <a:lnTo>
                  <a:pt x="3925874" y="2306180"/>
                </a:lnTo>
                <a:lnTo>
                  <a:pt x="3957955" y="2333460"/>
                </a:lnTo>
                <a:lnTo>
                  <a:pt x="3961536" y="2354948"/>
                </a:lnTo>
                <a:lnTo>
                  <a:pt x="3961358" y="2362123"/>
                </a:lnTo>
                <a:lnTo>
                  <a:pt x="3940784" y="2398585"/>
                </a:lnTo>
                <a:lnTo>
                  <a:pt x="3918039" y="2404478"/>
                </a:lnTo>
                <a:lnTo>
                  <a:pt x="3739388" y="2404478"/>
                </a:lnTo>
                <a:lnTo>
                  <a:pt x="3739388" y="2497594"/>
                </a:lnTo>
                <a:lnTo>
                  <a:pt x="3918610" y="2497594"/>
                </a:lnTo>
                <a:lnTo>
                  <a:pt x="3934002" y="2496972"/>
                </a:lnTo>
                <a:lnTo>
                  <a:pt x="3976230" y="2487701"/>
                </a:lnTo>
                <a:lnTo>
                  <a:pt x="4010431" y="2469096"/>
                </a:lnTo>
                <a:lnTo>
                  <a:pt x="4042397" y="2433561"/>
                </a:lnTo>
                <a:lnTo>
                  <a:pt x="4061345" y="2389657"/>
                </a:lnTo>
                <a:lnTo>
                  <a:pt x="4064216" y="2366213"/>
                </a:lnTo>
                <a:lnTo>
                  <a:pt x="4064546" y="2354427"/>
                </a:lnTo>
                <a:close/>
              </a:path>
              <a:path w="5572759" h="2501900">
                <a:moveTo>
                  <a:pt x="4312424" y="1724393"/>
                </a:moveTo>
                <a:lnTo>
                  <a:pt x="4210012" y="1724393"/>
                </a:lnTo>
                <a:lnTo>
                  <a:pt x="4204932" y="1739468"/>
                </a:lnTo>
                <a:lnTo>
                  <a:pt x="4197858" y="1752638"/>
                </a:lnTo>
                <a:lnTo>
                  <a:pt x="4165003" y="1780679"/>
                </a:lnTo>
                <a:lnTo>
                  <a:pt x="4119219" y="1790153"/>
                </a:lnTo>
                <a:lnTo>
                  <a:pt x="4097858" y="1787855"/>
                </a:lnTo>
                <a:lnTo>
                  <a:pt x="4061345" y="1771116"/>
                </a:lnTo>
                <a:lnTo>
                  <a:pt x="4033850" y="1739404"/>
                </a:lnTo>
                <a:lnTo>
                  <a:pt x="4019740" y="1699691"/>
                </a:lnTo>
                <a:lnTo>
                  <a:pt x="4017975" y="1677276"/>
                </a:lnTo>
                <a:lnTo>
                  <a:pt x="4019715" y="1653159"/>
                </a:lnTo>
                <a:lnTo>
                  <a:pt x="4033685" y="1612138"/>
                </a:lnTo>
                <a:lnTo>
                  <a:pt x="4060964" y="1581467"/>
                </a:lnTo>
                <a:lnTo>
                  <a:pt x="4097617" y="1565757"/>
                </a:lnTo>
                <a:lnTo>
                  <a:pt x="4119219" y="1563789"/>
                </a:lnTo>
                <a:lnTo>
                  <a:pt x="4150322" y="1567535"/>
                </a:lnTo>
                <a:lnTo>
                  <a:pt x="4175531" y="1578775"/>
                </a:lnTo>
                <a:lnTo>
                  <a:pt x="4194835" y="1597507"/>
                </a:lnTo>
                <a:lnTo>
                  <a:pt x="4208259" y="1623733"/>
                </a:lnTo>
                <a:lnTo>
                  <a:pt x="4310672" y="1623733"/>
                </a:lnTo>
                <a:lnTo>
                  <a:pt x="4288561" y="1556740"/>
                </a:lnTo>
                <a:lnTo>
                  <a:pt x="4244352" y="1508213"/>
                </a:lnTo>
                <a:lnTo>
                  <a:pt x="4185424" y="1478749"/>
                </a:lnTo>
                <a:lnTo>
                  <a:pt x="4119219" y="1468920"/>
                </a:lnTo>
                <a:lnTo>
                  <a:pt x="4099623" y="1469771"/>
                </a:lnTo>
                <a:lnTo>
                  <a:pt x="4061510" y="1476463"/>
                </a:lnTo>
                <a:lnTo>
                  <a:pt x="4025087" y="1489748"/>
                </a:lnTo>
                <a:lnTo>
                  <a:pt x="3991762" y="1508950"/>
                </a:lnTo>
                <a:lnTo>
                  <a:pt x="3962108" y="1534223"/>
                </a:lnTo>
                <a:lnTo>
                  <a:pt x="3938105" y="1567103"/>
                </a:lnTo>
                <a:lnTo>
                  <a:pt x="3920464" y="1607439"/>
                </a:lnTo>
                <a:lnTo>
                  <a:pt x="3911435" y="1652841"/>
                </a:lnTo>
                <a:lnTo>
                  <a:pt x="3910304" y="1677276"/>
                </a:lnTo>
                <a:lnTo>
                  <a:pt x="3911435" y="1701711"/>
                </a:lnTo>
                <a:lnTo>
                  <a:pt x="3920464" y="1747100"/>
                </a:lnTo>
                <a:lnTo>
                  <a:pt x="3938105" y="1787436"/>
                </a:lnTo>
                <a:lnTo>
                  <a:pt x="3962108" y="1820329"/>
                </a:lnTo>
                <a:lnTo>
                  <a:pt x="3991762" y="1845576"/>
                </a:lnTo>
                <a:lnTo>
                  <a:pt x="4025087" y="1864639"/>
                </a:lnTo>
                <a:lnTo>
                  <a:pt x="4061510" y="1877656"/>
                </a:lnTo>
                <a:lnTo>
                  <a:pt x="4099623" y="1884210"/>
                </a:lnTo>
                <a:lnTo>
                  <a:pt x="4119219" y="1885022"/>
                </a:lnTo>
                <a:lnTo>
                  <a:pt x="4141800" y="1884057"/>
                </a:lnTo>
                <a:lnTo>
                  <a:pt x="4184586" y="1876348"/>
                </a:lnTo>
                <a:lnTo>
                  <a:pt x="4223994" y="1860511"/>
                </a:lnTo>
                <a:lnTo>
                  <a:pt x="4259059" y="1834032"/>
                </a:lnTo>
                <a:lnTo>
                  <a:pt x="4288701" y="1796796"/>
                </a:lnTo>
                <a:lnTo>
                  <a:pt x="4307471" y="1750682"/>
                </a:lnTo>
                <a:lnTo>
                  <a:pt x="4312424" y="1724393"/>
                </a:lnTo>
                <a:close/>
              </a:path>
              <a:path w="5572759" h="2501900">
                <a:moveTo>
                  <a:pt x="4718520" y="1864652"/>
                </a:moveTo>
                <a:lnTo>
                  <a:pt x="4607953" y="1685417"/>
                </a:lnTo>
                <a:lnTo>
                  <a:pt x="4633328" y="1665922"/>
                </a:lnTo>
                <a:lnTo>
                  <a:pt x="4653623" y="1642935"/>
                </a:lnTo>
                <a:lnTo>
                  <a:pt x="4678946" y="1586484"/>
                </a:lnTo>
                <a:lnTo>
                  <a:pt x="4684611" y="1541970"/>
                </a:lnTo>
                <a:lnTo>
                  <a:pt x="4686503" y="1473593"/>
                </a:lnTo>
                <a:lnTo>
                  <a:pt x="4579429" y="1473593"/>
                </a:lnTo>
                <a:lnTo>
                  <a:pt x="4579264" y="1509814"/>
                </a:lnTo>
                <a:lnTo>
                  <a:pt x="4578477" y="1527568"/>
                </a:lnTo>
                <a:lnTo>
                  <a:pt x="4573498" y="1566532"/>
                </a:lnTo>
                <a:lnTo>
                  <a:pt x="4553089" y="1604594"/>
                </a:lnTo>
                <a:lnTo>
                  <a:pt x="4517453" y="1623148"/>
                </a:lnTo>
                <a:lnTo>
                  <a:pt x="4472927" y="1627797"/>
                </a:lnTo>
                <a:lnTo>
                  <a:pt x="4472927" y="1473593"/>
                </a:lnTo>
                <a:lnTo>
                  <a:pt x="4367022" y="1473593"/>
                </a:lnTo>
                <a:lnTo>
                  <a:pt x="4367022" y="1880946"/>
                </a:lnTo>
                <a:lnTo>
                  <a:pt x="4472927" y="1880946"/>
                </a:lnTo>
                <a:lnTo>
                  <a:pt x="4472927" y="1725574"/>
                </a:lnTo>
                <a:lnTo>
                  <a:pt x="4485259" y="1725434"/>
                </a:lnTo>
                <a:lnTo>
                  <a:pt x="4496066" y="1724990"/>
                </a:lnTo>
                <a:lnTo>
                  <a:pt x="4505337" y="1724266"/>
                </a:lnTo>
                <a:lnTo>
                  <a:pt x="4513084" y="1723250"/>
                </a:lnTo>
                <a:lnTo>
                  <a:pt x="4602708" y="1880946"/>
                </a:lnTo>
                <a:lnTo>
                  <a:pt x="4718520" y="1880946"/>
                </a:lnTo>
                <a:lnTo>
                  <a:pt x="4718520" y="1864652"/>
                </a:lnTo>
                <a:close/>
              </a:path>
              <a:path w="5572759" h="2501900">
                <a:moveTo>
                  <a:pt x="5185118" y="1865820"/>
                </a:moveTo>
                <a:lnTo>
                  <a:pt x="5067452" y="1611528"/>
                </a:lnTo>
                <a:lnTo>
                  <a:pt x="5001222" y="1468361"/>
                </a:lnTo>
                <a:lnTo>
                  <a:pt x="4956416" y="1468361"/>
                </a:lnTo>
                <a:lnTo>
                  <a:pt x="4773104" y="1865820"/>
                </a:lnTo>
                <a:lnTo>
                  <a:pt x="4773104" y="1880946"/>
                </a:lnTo>
                <a:lnTo>
                  <a:pt x="4910442" y="1880946"/>
                </a:lnTo>
                <a:lnTo>
                  <a:pt x="4979111" y="1733232"/>
                </a:lnTo>
                <a:lnTo>
                  <a:pt x="4922520" y="1733232"/>
                </a:lnTo>
                <a:lnTo>
                  <a:pt x="4979111" y="1611528"/>
                </a:lnTo>
                <a:lnTo>
                  <a:pt x="5035296" y="1733232"/>
                </a:lnTo>
                <a:lnTo>
                  <a:pt x="4979111" y="1733232"/>
                </a:lnTo>
                <a:lnTo>
                  <a:pt x="5047297" y="1880946"/>
                </a:lnTo>
                <a:lnTo>
                  <a:pt x="5185118" y="1880946"/>
                </a:lnTo>
                <a:lnTo>
                  <a:pt x="5185118" y="1865820"/>
                </a:lnTo>
                <a:close/>
              </a:path>
              <a:path w="5572759" h="2501900">
                <a:moveTo>
                  <a:pt x="5572379" y="1473593"/>
                </a:moveTo>
                <a:lnTo>
                  <a:pt x="5393728" y="1473593"/>
                </a:lnTo>
                <a:lnTo>
                  <a:pt x="5375021" y="1474520"/>
                </a:lnTo>
                <a:lnTo>
                  <a:pt x="5324767" y="1488440"/>
                </a:lnTo>
                <a:lnTo>
                  <a:pt x="5286464" y="1515440"/>
                </a:lnTo>
                <a:lnTo>
                  <a:pt x="5262270" y="1551355"/>
                </a:lnTo>
                <a:lnTo>
                  <a:pt x="5249240" y="1593875"/>
                </a:lnTo>
                <a:lnTo>
                  <a:pt x="5247348" y="1622971"/>
                </a:lnTo>
                <a:lnTo>
                  <a:pt x="5248529" y="1637411"/>
                </a:lnTo>
                <a:lnTo>
                  <a:pt x="5260594" y="1679473"/>
                </a:lnTo>
                <a:lnTo>
                  <a:pt x="5285054" y="1717281"/>
                </a:lnTo>
                <a:lnTo>
                  <a:pt x="5307609" y="1736636"/>
                </a:lnTo>
                <a:lnTo>
                  <a:pt x="5227879" y="1865820"/>
                </a:lnTo>
                <a:lnTo>
                  <a:pt x="5227879" y="1880946"/>
                </a:lnTo>
                <a:lnTo>
                  <a:pt x="5344261" y="1880946"/>
                </a:lnTo>
                <a:lnTo>
                  <a:pt x="5414099" y="1761070"/>
                </a:lnTo>
                <a:lnTo>
                  <a:pt x="5468213" y="1761070"/>
                </a:lnTo>
                <a:lnTo>
                  <a:pt x="5468213" y="1880946"/>
                </a:lnTo>
                <a:lnTo>
                  <a:pt x="5572379" y="1880946"/>
                </a:lnTo>
                <a:lnTo>
                  <a:pt x="5572379" y="1667383"/>
                </a:lnTo>
                <a:lnTo>
                  <a:pt x="5393728" y="1667383"/>
                </a:lnTo>
                <a:lnTo>
                  <a:pt x="5385905" y="1666735"/>
                </a:lnTo>
                <a:lnTo>
                  <a:pt x="5354371" y="1639303"/>
                </a:lnTo>
                <a:lnTo>
                  <a:pt x="5350815" y="1617332"/>
                </a:lnTo>
                <a:lnTo>
                  <a:pt x="5350992" y="1609915"/>
                </a:lnTo>
                <a:lnTo>
                  <a:pt x="5371528" y="1572590"/>
                </a:lnTo>
                <a:lnTo>
                  <a:pt x="5393728" y="1566710"/>
                </a:lnTo>
                <a:lnTo>
                  <a:pt x="5572379" y="1566710"/>
                </a:lnTo>
                <a:lnTo>
                  <a:pt x="5572379" y="1473593"/>
                </a:lnTo>
                <a:close/>
              </a:path>
            </a:pathLst>
          </a:custGeom>
          <a:solidFill>
            <a:srgbClr val="E6E4D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480" y="411481"/>
            <a:ext cx="4813069" cy="3990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4860" y="650341"/>
            <a:ext cx="6493364" cy="4560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75AFA-CC30-4DA7-396D-4697DC036C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35"/>
          <a:stretch/>
        </p:blipFill>
        <p:spPr>
          <a:xfrm>
            <a:off x="4256117" y="0"/>
            <a:ext cx="3308465" cy="3933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4343" r="16967" b="7285"/>
          <a:stretch/>
        </p:blipFill>
        <p:spPr>
          <a:xfrm>
            <a:off x="4056612" y="4197927"/>
            <a:ext cx="3507970" cy="266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714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user\Downloads\XXL_height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C:\Users\user\Downloads\XXL_height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731" y="7937"/>
            <a:ext cx="12128269" cy="72358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Академия баскетбола и спортсмены с нарушением зрения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93363"/>
            <a:ext cx="5596832" cy="392678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44" y="546042"/>
            <a:ext cx="2934082" cy="3926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65" y="630338"/>
            <a:ext cx="2908380" cy="3609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8" y="4239490"/>
            <a:ext cx="3782291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6" y="0"/>
            <a:ext cx="5843846" cy="5818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74" y="0"/>
            <a:ext cx="5685905" cy="61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7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13" y="0"/>
            <a:ext cx="10241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1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080"/>
            <a:ext cx="8503920" cy="59519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920" y="0"/>
            <a:ext cx="3688080" cy="42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45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1"/>
          <p:cNvSpPr/>
          <p:nvPr/>
        </p:nvSpPr>
        <p:spPr>
          <a:xfrm>
            <a:off x="10762553" y="6177481"/>
            <a:ext cx="1210317" cy="440781"/>
          </a:xfrm>
          <a:custGeom>
            <a:avLst/>
            <a:gdLst/>
            <a:ahLst/>
            <a:cxnLst/>
            <a:rect l="l" t="t" r="r" b="b"/>
            <a:pathLst>
              <a:path w="5572759" h="2501900">
                <a:moveTo>
                  <a:pt x="338683" y="1473593"/>
                </a:moveTo>
                <a:lnTo>
                  <a:pt x="0" y="1473593"/>
                </a:lnTo>
                <a:lnTo>
                  <a:pt x="0" y="1570113"/>
                </a:lnTo>
                <a:lnTo>
                  <a:pt x="0" y="1881263"/>
                </a:lnTo>
                <a:lnTo>
                  <a:pt x="106502" y="1881263"/>
                </a:lnTo>
                <a:lnTo>
                  <a:pt x="106502" y="1570113"/>
                </a:lnTo>
                <a:lnTo>
                  <a:pt x="232194" y="1570113"/>
                </a:lnTo>
                <a:lnTo>
                  <a:pt x="232194" y="1881263"/>
                </a:lnTo>
                <a:lnTo>
                  <a:pt x="338683" y="1881263"/>
                </a:lnTo>
                <a:lnTo>
                  <a:pt x="338683" y="1570113"/>
                </a:lnTo>
                <a:lnTo>
                  <a:pt x="338683" y="1473593"/>
                </a:lnTo>
                <a:close/>
              </a:path>
              <a:path w="5572759" h="2501900">
                <a:moveTo>
                  <a:pt x="664641" y="1788553"/>
                </a:moveTo>
                <a:lnTo>
                  <a:pt x="508685" y="1788553"/>
                </a:lnTo>
                <a:lnTo>
                  <a:pt x="508685" y="1717433"/>
                </a:lnTo>
                <a:lnTo>
                  <a:pt x="647179" y="1717433"/>
                </a:lnTo>
                <a:lnTo>
                  <a:pt x="647179" y="1624723"/>
                </a:lnTo>
                <a:lnTo>
                  <a:pt x="508685" y="1624723"/>
                </a:lnTo>
                <a:lnTo>
                  <a:pt x="508685" y="1566303"/>
                </a:lnTo>
                <a:lnTo>
                  <a:pt x="659396" y="1566303"/>
                </a:lnTo>
                <a:lnTo>
                  <a:pt x="659396" y="1473593"/>
                </a:lnTo>
                <a:lnTo>
                  <a:pt x="405091" y="1473593"/>
                </a:lnTo>
                <a:lnTo>
                  <a:pt x="405091" y="1566303"/>
                </a:lnTo>
                <a:lnTo>
                  <a:pt x="405091" y="1624723"/>
                </a:lnTo>
                <a:lnTo>
                  <a:pt x="405091" y="1717433"/>
                </a:lnTo>
                <a:lnTo>
                  <a:pt x="405091" y="1788553"/>
                </a:lnTo>
                <a:lnTo>
                  <a:pt x="405091" y="1881263"/>
                </a:lnTo>
                <a:lnTo>
                  <a:pt x="664641" y="1881263"/>
                </a:lnTo>
                <a:lnTo>
                  <a:pt x="664641" y="1788553"/>
                </a:lnTo>
                <a:close/>
              </a:path>
              <a:path w="5572759" h="2501900">
                <a:moveTo>
                  <a:pt x="1183322" y="1880946"/>
                </a:moveTo>
                <a:lnTo>
                  <a:pt x="1140739" y="1788744"/>
                </a:lnTo>
                <a:lnTo>
                  <a:pt x="1140625" y="1788477"/>
                </a:lnTo>
                <a:lnTo>
                  <a:pt x="1140460" y="1788744"/>
                </a:lnTo>
                <a:lnTo>
                  <a:pt x="1140574" y="1788477"/>
                </a:lnTo>
                <a:lnTo>
                  <a:pt x="1109675" y="1788477"/>
                </a:lnTo>
                <a:lnTo>
                  <a:pt x="1049172" y="1657705"/>
                </a:lnTo>
                <a:lnTo>
                  <a:pt x="1000036" y="1551508"/>
                </a:lnTo>
                <a:lnTo>
                  <a:pt x="1000036" y="1788477"/>
                </a:lnTo>
                <a:lnTo>
                  <a:pt x="878865" y="1788477"/>
                </a:lnTo>
                <a:lnTo>
                  <a:pt x="939673" y="1657705"/>
                </a:lnTo>
                <a:lnTo>
                  <a:pt x="1000036" y="1788477"/>
                </a:lnTo>
                <a:lnTo>
                  <a:pt x="1000036" y="1551508"/>
                </a:lnTo>
                <a:lnTo>
                  <a:pt x="961567" y="1468361"/>
                </a:lnTo>
                <a:lnTo>
                  <a:pt x="916749" y="1468361"/>
                </a:lnTo>
                <a:lnTo>
                  <a:pt x="769112" y="1788477"/>
                </a:lnTo>
                <a:lnTo>
                  <a:pt x="738441" y="1788477"/>
                </a:lnTo>
                <a:lnTo>
                  <a:pt x="738441" y="1788744"/>
                </a:lnTo>
                <a:lnTo>
                  <a:pt x="695579" y="1880946"/>
                </a:lnTo>
                <a:lnTo>
                  <a:pt x="1183322" y="1880946"/>
                </a:lnTo>
                <a:close/>
              </a:path>
              <a:path w="5572759" h="2501900">
                <a:moveTo>
                  <a:pt x="1626273" y="1865820"/>
                </a:moveTo>
                <a:lnTo>
                  <a:pt x="1508620" y="1611528"/>
                </a:lnTo>
                <a:lnTo>
                  <a:pt x="1442389" y="1468361"/>
                </a:lnTo>
                <a:lnTo>
                  <a:pt x="1397584" y="1468361"/>
                </a:lnTo>
                <a:lnTo>
                  <a:pt x="1214272" y="1865820"/>
                </a:lnTo>
                <a:lnTo>
                  <a:pt x="1214272" y="1880946"/>
                </a:lnTo>
                <a:lnTo>
                  <a:pt x="1351610" y="1880946"/>
                </a:lnTo>
                <a:lnTo>
                  <a:pt x="1420279" y="1733232"/>
                </a:lnTo>
                <a:lnTo>
                  <a:pt x="1363687" y="1733232"/>
                </a:lnTo>
                <a:lnTo>
                  <a:pt x="1420279" y="1611528"/>
                </a:lnTo>
                <a:lnTo>
                  <a:pt x="1476463" y="1733232"/>
                </a:lnTo>
                <a:lnTo>
                  <a:pt x="1420279" y="1733232"/>
                </a:lnTo>
                <a:lnTo>
                  <a:pt x="1488465" y="1880946"/>
                </a:lnTo>
                <a:lnTo>
                  <a:pt x="1626273" y="1880946"/>
                </a:lnTo>
                <a:lnTo>
                  <a:pt x="1626273" y="1865820"/>
                </a:lnTo>
                <a:close/>
              </a:path>
              <a:path w="5572759" h="2501900">
                <a:moveTo>
                  <a:pt x="1922792" y="1474000"/>
                </a:moveTo>
                <a:lnTo>
                  <a:pt x="1669059" y="1474000"/>
                </a:lnTo>
                <a:lnTo>
                  <a:pt x="1669059" y="1566710"/>
                </a:lnTo>
                <a:lnTo>
                  <a:pt x="1669059" y="1880400"/>
                </a:lnTo>
                <a:lnTo>
                  <a:pt x="1774964" y="1880400"/>
                </a:lnTo>
                <a:lnTo>
                  <a:pt x="1774964" y="1566710"/>
                </a:lnTo>
                <a:lnTo>
                  <a:pt x="1922792" y="1566710"/>
                </a:lnTo>
                <a:lnTo>
                  <a:pt x="1922792" y="1474000"/>
                </a:lnTo>
                <a:close/>
              </a:path>
              <a:path w="5572759" h="2501900">
                <a:moveTo>
                  <a:pt x="1987283" y="2341041"/>
                </a:moveTo>
                <a:lnTo>
                  <a:pt x="1884857" y="2341041"/>
                </a:lnTo>
                <a:lnTo>
                  <a:pt x="1879777" y="2356104"/>
                </a:lnTo>
                <a:lnTo>
                  <a:pt x="1872703" y="2369261"/>
                </a:lnTo>
                <a:lnTo>
                  <a:pt x="1839849" y="2397315"/>
                </a:lnTo>
                <a:lnTo>
                  <a:pt x="1794065" y="2406802"/>
                </a:lnTo>
                <a:lnTo>
                  <a:pt x="1772704" y="2404491"/>
                </a:lnTo>
                <a:lnTo>
                  <a:pt x="1736191" y="2387765"/>
                </a:lnTo>
                <a:lnTo>
                  <a:pt x="1708696" y="2356053"/>
                </a:lnTo>
                <a:lnTo>
                  <a:pt x="1694586" y="2316340"/>
                </a:lnTo>
                <a:lnTo>
                  <a:pt x="1692821" y="2293912"/>
                </a:lnTo>
                <a:lnTo>
                  <a:pt x="1694561" y="2269794"/>
                </a:lnTo>
                <a:lnTo>
                  <a:pt x="1708531" y="2228761"/>
                </a:lnTo>
                <a:lnTo>
                  <a:pt x="1735810" y="2198103"/>
                </a:lnTo>
                <a:lnTo>
                  <a:pt x="1772462" y="2182393"/>
                </a:lnTo>
                <a:lnTo>
                  <a:pt x="1794065" y="2180425"/>
                </a:lnTo>
                <a:lnTo>
                  <a:pt x="1825167" y="2184171"/>
                </a:lnTo>
                <a:lnTo>
                  <a:pt x="1850377" y="2195411"/>
                </a:lnTo>
                <a:lnTo>
                  <a:pt x="1869681" y="2214143"/>
                </a:lnTo>
                <a:lnTo>
                  <a:pt x="1883105" y="2240369"/>
                </a:lnTo>
                <a:lnTo>
                  <a:pt x="1985530" y="2240369"/>
                </a:lnTo>
                <a:lnTo>
                  <a:pt x="1963420" y="2173376"/>
                </a:lnTo>
                <a:lnTo>
                  <a:pt x="1919198" y="2124849"/>
                </a:lnTo>
                <a:lnTo>
                  <a:pt x="1860270" y="2095398"/>
                </a:lnTo>
                <a:lnTo>
                  <a:pt x="1794065" y="2085568"/>
                </a:lnTo>
                <a:lnTo>
                  <a:pt x="1774469" y="2086406"/>
                </a:lnTo>
                <a:lnTo>
                  <a:pt x="1736356" y="2093099"/>
                </a:lnTo>
                <a:lnTo>
                  <a:pt x="1699933" y="2106384"/>
                </a:lnTo>
                <a:lnTo>
                  <a:pt x="1666608" y="2125586"/>
                </a:lnTo>
                <a:lnTo>
                  <a:pt x="1636966" y="2150859"/>
                </a:lnTo>
                <a:lnTo>
                  <a:pt x="1612963" y="2183739"/>
                </a:lnTo>
                <a:lnTo>
                  <a:pt x="1595310" y="2224074"/>
                </a:lnTo>
                <a:lnTo>
                  <a:pt x="1586280" y="2269477"/>
                </a:lnTo>
                <a:lnTo>
                  <a:pt x="1585150" y="2293912"/>
                </a:lnTo>
                <a:lnTo>
                  <a:pt x="1586280" y="2318359"/>
                </a:lnTo>
                <a:lnTo>
                  <a:pt x="1595310" y="2363749"/>
                </a:lnTo>
                <a:lnTo>
                  <a:pt x="1612963" y="2404084"/>
                </a:lnTo>
                <a:lnTo>
                  <a:pt x="1636966" y="2436952"/>
                </a:lnTo>
                <a:lnTo>
                  <a:pt x="1666608" y="2462212"/>
                </a:lnTo>
                <a:lnTo>
                  <a:pt x="1699933" y="2481275"/>
                </a:lnTo>
                <a:lnTo>
                  <a:pt x="1736356" y="2494292"/>
                </a:lnTo>
                <a:lnTo>
                  <a:pt x="1774469" y="2500846"/>
                </a:lnTo>
                <a:lnTo>
                  <a:pt x="1794065" y="2501658"/>
                </a:lnTo>
                <a:lnTo>
                  <a:pt x="1816646" y="2500693"/>
                </a:lnTo>
                <a:lnTo>
                  <a:pt x="1859432" y="2492997"/>
                </a:lnTo>
                <a:lnTo>
                  <a:pt x="1898853" y="2477147"/>
                </a:lnTo>
                <a:lnTo>
                  <a:pt x="1933905" y="2450668"/>
                </a:lnTo>
                <a:lnTo>
                  <a:pt x="1963547" y="2413444"/>
                </a:lnTo>
                <a:lnTo>
                  <a:pt x="1982317" y="2367318"/>
                </a:lnTo>
                <a:lnTo>
                  <a:pt x="1987283" y="2341041"/>
                </a:lnTo>
                <a:close/>
              </a:path>
              <a:path w="5572759" h="2501900">
                <a:moveTo>
                  <a:pt x="2359749" y="1677860"/>
                </a:moveTo>
                <a:lnTo>
                  <a:pt x="2355227" y="1629194"/>
                </a:lnTo>
                <a:lnTo>
                  <a:pt x="2341715" y="1585607"/>
                </a:lnTo>
                <a:lnTo>
                  <a:pt x="2333155" y="1568450"/>
                </a:lnTo>
                <a:lnTo>
                  <a:pt x="2331974" y="1566075"/>
                </a:lnTo>
                <a:lnTo>
                  <a:pt x="2308263" y="1532915"/>
                </a:lnTo>
                <a:lnTo>
                  <a:pt x="2279065" y="1507350"/>
                </a:lnTo>
                <a:lnTo>
                  <a:pt x="2253259" y="1491856"/>
                </a:lnTo>
                <a:lnTo>
                  <a:pt x="2253259" y="1677860"/>
                </a:lnTo>
                <a:lnTo>
                  <a:pt x="2252307" y="1695005"/>
                </a:lnTo>
                <a:lnTo>
                  <a:pt x="2238121" y="1739252"/>
                </a:lnTo>
                <a:lnTo>
                  <a:pt x="2211159" y="1770075"/>
                </a:lnTo>
                <a:lnTo>
                  <a:pt x="2164130" y="1787690"/>
                </a:lnTo>
                <a:lnTo>
                  <a:pt x="2151126" y="1788426"/>
                </a:lnTo>
                <a:lnTo>
                  <a:pt x="2138108" y="1787690"/>
                </a:lnTo>
                <a:lnTo>
                  <a:pt x="2091067" y="1770075"/>
                </a:lnTo>
                <a:lnTo>
                  <a:pt x="2064118" y="1739252"/>
                </a:lnTo>
                <a:lnTo>
                  <a:pt x="2049932" y="1695005"/>
                </a:lnTo>
                <a:lnTo>
                  <a:pt x="2048992" y="1677860"/>
                </a:lnTo>
                <a:lnTo>
                  <a:pt x="2049932" y="1660956"/>
                </a:lnTo>
                <a:lnTo>
                  <a:pt x="2064118" y="1617040"/>
                </a:lnTo>
                <a:lnTo>
                  <a:pt x="2091067" y="1586382"/>
                </a:lnTo>
                <a:lnTo>
                  <a:pt x="2138108" y="1569161"/>
                </a:lnTo>
                <a:lnTo>
                  <a:pt x="2151126" y="1568450"/>
                </a:lnTo>
                <a:lnTo>
                  <a:pt x="2164130" y="1569161"/>
                </a:lnTo>
                <a:lnTo>
                  <a:pt x="2211159" y="1586382"/>
                </a:lnTo>
                <a:lnTo>
                  <a:pt x="2238121" y="1617040"/>
                </a:lnTo>
                <a:lnTo>
                  <a:pt x="2252307" y="1660956"/>
                </a:lnTo>
                <a:lnTo>
                  <a:pt x="2253259" y="1677860"/>
                </a:lnTo>
                <a:lnTo>
                  <a:pt x="2253259" y="1491856"/>
                </a:lnTo>
                <a:lnTo>
                  <a:pt x="2208492" y="1474304"/>
                </a:lnTo>
                <a:lnTo>
                  <a:pt x="2170226" y="1467459"/>
                </a:lnTo>
                <a:lnTo>
                  <a:pt x="2150834" y="1466608"/>
                </a:lnTo>
                <a:lnTo>
                  <a:pt x="2131428" y="1467459"/>
                </a:lnTo>
                <a:lnTo>
                  <a:pt x="2093163" y="1474304"/>
                </a:lnTo>
                <a:lnTo>
                  <a:pt x="2056041" y="1487855"/>
                </a:lnTo>
                <a:lnTo>
                  <a:pt x="2022576" y="1507350"/>
                </a:lnTo>
                <a:lnTo>
                  <a:pt x="1993392" y="1532915"/>
                </a:lnTo>
                <a:lnTo>
                  <a:pt x="1969681" y="1566075"/>
                </a:lnTo>
                <a:lnTo>
                  <a:pt x="1952053" y="1606765"/>
                </a:lnTo>
                <a:lnTo>
                  <a:pt x="1943036" y="1652892"/>
                </a:lnTo>
                <a:lnTo>
                  <a:pt x="1941906" y="1677860"/>
                </a:lnTo>
                <a:lnTo>
                  <a:pt x="1943036" y="1702841"/>
                </a:lnTo>
                <a:lnTo>
                  <a:pt x="1952053" y="1749094"/>
                </a:lnTo>
                <a:lnTo>
                  <a:pt x="1969681" y="1790039"/>
                </a:lnTo>
                <a:lnTo>
                  <a:pt x="1993392" y="1823351"/>
                </a:lnTo>
                <a:lnTo>
                  <a:pt x="2022576" y="1848929"/>
                </a:lnTo>
                <a:lnTo>
                  <a:pt x="2056041" y="1868436"/>
                </a:lnTo>
                <a:lnTo>
                  <a:pt x="2093163" y="1881987"/>
                </a:lnTo>
                <a:lnTo>
                  <a:pt x="2131428" y="1888820"/>
                </a:lnTo>
                <a:lnTo>
                  <a:pt x="2150834" y="1889683"/>
                </a:lnTo>
                <a:lnTo>
                  <a:pt x="2170226" y="1888820"/>
                </a:lnTo>
                <a:lnTo>
                  <a:pt x="2208492" y="1881987"/>
                </a:lnTo>
                <a:lnTo>
                  <a:pt x="2245614" y="1868436"/>
                </a:lnTo>
                <a:lnTo>
                  <a:pt x="2279065" y="1848929"/>
                </a:lnTo>
                <a:lnTo>
                  <a:pt x="2308263" y="1823351"/>
                </a:lnTo>
                <a:lnTo>
                  <a:pt x="2331974" y="1790039"/>
                </a:lnTo>
                <a:lnTo>
                  <a:pt x="2349601" y="1749094"/>
                </a:lnTo>
                <a:lnTo>
                  <a:pt x="2358618" y="1702841"/>
                </a:lnTo>
                <a:lnTo>
                  <a:pt x="2359749" y="1677860"/>
                </a:lnTo>
                <a:close/>
              </a:path>
              <a:path w="5572759" h="2501900">
                <a:moveTo>
                  <a:pt x="2415946" y="2088489"/>
                </a:moveTo>
                <a:lnTo>
                  <a:pt x="2378113" y="2088489"/>
                </a:lnTo>
                <a:lnTo>
                  <a:pt x="2172106" y="2289835"/>
                </a:lnTo>
                <a:lnTo>
                  <a:pt x="2172106" y="2090229"/>
                </a:lnTo>
                <a:lnTo>
                  <a:pt x="2065616" y="2090229"/>
                </a:lnTo>
                <a:lnTo>
                  <a:pt x="2065616" y="2498179"/>
                </a:lnTo>
                <a:lnTo>
                  <a:pt x="2102853" y="2498179"/>
                </a:lnTo>
                <a:lnTo>
                  <a:pt x="2308275" y="2297392"/>
                </a:lnTo>
                <a:lnTo>
                  <a:pt x="2308275" y="2497594"/>
                </a:lnTo>
                <a:lnTo>
                  <a:pt x="2415946" y="2497594"/>
                </a:lnTo>
                <a:lnTo>
                  <a:pt x="2415946" y="2088489"/>
                </a:lnTo>
                <a:close/>
              </a:path>
              <a:path w="5572759" h="2501900">
                <a:moveTo>
                  <a:pt x="2512517" y="581533"/>
                </a:moveTo>
                <a:lnTo>
                  <a:pt x="2371255" y="351764"/>
                </a:lnTo>
                <a:lnTo>
                  <a:pt x="2229980" y="581533"/>
                </a:lnTo>
                <a:lnTo>
                  <a:pt x="2371255" y="581533"/>
                </a:lnTo>
                <a:lnTo>
                  <a:pt x="2512517" y="581533"/>
                </a:lnTo>
                <a:close/>
              </a:path>
              <a:path w="5572759" h="2501900">
                <a:moveTo>
                  <a:pt x="2546019" y="865797"/>
                </a:moveTo>
                <a:lnTo>
                  <a:pt x="2371255" y="581533"/>
                </a:lnTo>
                <a:lnTo>
                  <a:pt x="2196465" y="865797"/>
                </a:lnTo>
                <a:lnTo>
                  <a:pt x="2546019" y="865797"/>
                </a:lnTo>
                <a:close/>
              </a:path>
              <a:path w="5572759" h="2501900">
                <a:moveTo>
                  <a:pt x="2691688" y="1474000"/>
                </a:moveTo>
                <a:lnTo>
                  <a:pt x="2437955" y="1474000"/>
                </a:lnTo>
                <a:lnTo>
                  <a:pt x="2437955" y="1566710"/>
                </a:lnTo>
                <a:lnTo>
                  <a:pt x="2437955" y="1880400"/>
                </a:lnTo>
                <a:lnTo>
                  <a:pt x="2543873" y="1880400"/>
                </a:lnTo>
                <a:lnTo>
                  <a:pt x="2543873" y="1566710"/>
                </a:lnTo>
                <a:lnTo>
                  <a:pt x="2691688" y="1566710"/>
                </a:lnTo>
                <a:lnTo>
                  <a:pt x="2691688" y="1474000"/>
                </a:lnTo>
                <a:close/>
              </a:path>
              <a:path w="5572759" h="2501900">
                <a:moveTo>
                  <a:pt x="2814243" y="2364905"/>
                </a:moveTo>
                <a:lnTo>
                  <a:pt x="2807970" y="2321776"/>
                </a:lnTo>
                <a:lnTo>
                  <a:pt x="2785135" y="2282787"/>
                </a:lnTo>
                <a:lnTo>
                  <a:pt x="2749854" y="2252446"/>
                </a:lnTo>
                <a:lnTo>
                  <a:pt x="2712504" y="2237879"/>
                </a:lnTo>
                <a:lnTo>
                  <a:pt x="2668308" y="2232799"/>
                </a:lnTo>
                <a:lnTo>
                  <a:pt x="2593238" y="2232799"/>
                </a:lnTo>
                <a:lnTo>
                  <a:pt x="2593238" y="2183346"/>
                </a:lnTo>
                <a:lnTo>
                  <a:pt x="2781795" y="2183346"/>
                </a:lnTo>
                <a:lnTo>
                  <a:pt x="2781795" y="2090229"/>
                </a:lnTo>
                <a:lnTo>
                  <a:pt x="2489073" y="2090229"/>
                </a:lnTo>
                <a:lnTo>
                  <a:pt x="2489073" y="2324760"/>
                </a:lnTo>
                <a:lnTo>
                  <a:pt x="2667724" y="2324760"/>
                </a:lnTo>
                <a:lnTo>
                  <a:pt x="2677350" y="2325535"/>
                </a:lnTo>
                <a:lnTo>
                  <a:pt x="2708021" y="2350351"/>
                </a:lnTo>
                <a:lnTo>
                  <a:pt x="2711081" y="2364613"/>
                </a:lnTo>
                <a:lnTo>
                  <a:pt x="2710484" y="2371890"/>
                </a:lnTo>
                <a:lnTo>
                  <a:pt x="2685923" y="2401354"/>
                </a:lnTo>
                <a:lnTo>
                  <a:pt x="2667724" y="2404478"/>
                </a:lnTo>
                <a:lnTo>
                  <a:pt x="2489073" y="2404478"/>
                </a:lnTo>
                <a:lnTo>
                  <a:pt x="2489073" y="2497594"/>
                </a:lnTo>
                <a:lnTo>
                  <a:pt x="2668308" y="2497594"/>
                </a:lnTo>
                <a:lnTo>
                  <a:pt x="2683700" y="2497023"/>
                </a:lnTo>
                <a:lnTo>
                  <a:pt x="2725915" y="2488565"/>
                </a:lnTo>
                <a:lnTo>
                  <a:pt x="2760129" y="2471445"/>
                </a:lnTo>
                <a:lnTo>
                  <a:pt x="2792082" y="2438374"/>
                </a:lnTo>
                <a:lnTo>
                  <a:pt x="2811030" y="2397531"/>
                </a:lnTo>
                <a:lnTo>
                  <a:pt x="2813913" y="2375814"/>
                </a:lnTo>
                <a:lnTo>
                  <a:pt x="2814243" y="2364905"/>
                </a:lnTo>
                <a:close/>
              </a:path>
              <a:path w="5572759" h="2501900">
                <a:moveTo>
                  <a:pt x="2974238" y="229768"/>
                </a:moveTo>
                <a:lnTo>
                  <a:pt x="2832963" y="0"/>
                </a:lnTo>
                <a:lnTo>
                  <a:pt x="2691701" y="229768"/>
                </a:lnTo>
                <a:lnTo>
                  <a:pt x="2974238" y="229768"/>
                </a:lnTo>
                <a:close/>
              </a:path>
              <a:path w="5572759" h="2501900">
                <a:moveTo>
                  <a:pt x="3007741" y="514045"/>
                </a:moveTo>
                <a:lnTo>
                  <a:pt x="2832963" y="229781"/>
                </a:lnTo>
                <a:lnTo>
                  <a:pt x="2658173" y="514045"/>
                </a:lnTo>
                <a:lnTo>
                  <a:pt x="2832963" y="514045"/>
                </a:lnTo>
                <a:lnTo>
                  <a:pt x="3007741" y="514045"/>
                </a:lnTo>
                <a:close/>
              </a:path>
              <a:path w="5572759" h="2501900">
                <a:moveTo>
                  <a:pt x="3049257" y="865797"/>
                </a:moveTo>
                <a:lnTo>
                  <a:pt x="2832963" y="514045"/>
                </a:lnTo>
                <a:lnTo>
                  <a:pt x="2616695" y="865797"/>
                </a:lnTo>
                <a:lnTo>
                  <a:pt x="3049257" y="865797"/>
                </a:lnTo>
                <a:close/>
              </a:path>
              <a:path w="5572759" h="2501900">
                <a:moveTo>
                  <a:pt x="3108439" y="1471841"/>
                </a:moveTo>
                <a:lnTo>
                  <a:pt x="3070593" y="1471841"/>
                </a:lnTo>
                <a:lnTo>
                  <a:pt x="2864599" y="1673186"/>
                </a:lnTo>
                <a:lnTo>
                  <a:pt x="2864599" y="1473581"/>
                </a:lnTo>
                <a:lnTo>
                  <a:pt x="2758097" y="1473581"/>
                </a:lnTo>
                <a:lnTo>
                  <a:pt x="2758097" y="1881530"/>
                </a:lnTo>
                <a:lnTo>
                  <a:pt x="2795346" y="1881530"/>
                </a:lnTo>
                <a:lnTo>
                  <a:pt x="3000768" y="1680756"/>
                </a:lnTo>
                <a:lnTo>
                  <a:pt x="3000768" y="1880946"/>
                </a:lnTo>
                <a:lnTo>
                  <a:pt x="3108439" y="1880946"/>
                </a:lnTo>
                <a:lnTo>
                  <a:pt x="3108439" y="1471841"/>
                </a:lnTo>
                <a:close/>
              </a:path>
              <a:path w="5572759" h="2501900">
                <a:moveTo>
                  <a:pt x="3243783" y="2088489"/>
                </a:moveTo>
                <a:lnTo>
                  <a:pt x="3205950" y="2088489"/>
                </a:lnTo>
                <a:lnTo>
                  <a:pt x="2999943" y="2289835"/>
                </a:lnTo>
                <a:lnTo>
                  <a:pt x="2999943" y="2090229"/>
                </a:lnTo>
                <a:lnTo>
                  <a:pt x="2893453" y="2090229"/>
                </a:lnTo>
                <a:lnTo>
                  <a:pt x="2893453" y="2498179"/>
                </a:lnTo>
                <a:lnTo>
                  <a:pt x="2930702" y="2498179"/>
                </a:lnTo>
                <a:lnTo>
                  <a:pt x="3136125" y="2297392"/>
                </a:lnTo>
                <a:lnTo>
                  <a:pt x="3136125" y="2497594"/>
                </a:lnTo>
                <a:lnTo>
                  <a:pt x="3243783" y="2497594"/>
                </a:lnTo>
                <a:lnTo>
                  <a:pt x="3243783" y="2088489"/>
                </a:lnTo>
                <a:close/>
              </a:path>
              <a:path w="5572759" h="2501900">
                <a:moveTo>
                  <a:pt x="3435972" y="581533"/>
                </a:moveTo>
                <a:lnTo>
                  <a:pt x="3294697" y="351764"/>
                </a:lnTo>
                <a:lnTo>
                  <a:pt x="3153422" y="581533"/>
                </a:lnTo>
                <a:lnTo>
                  <a:pt x="3294697" y="581533"/>
                </a:lnTo>
                <a:lnTo>
                  <a:pt x="3435972" y="581533"/>
                </a:lnTo>
                <a:close/>
              </a:path>
              <a:path w="5572759" h="2501900">
                <a:moveTo>
                  <a:pt x="3469475" y="865797"/>
                </a:moveTo>
                <a:lnTo>
                  <a:pt x="3294697" y="581533"/>
                </a:lnTo>
                <a:lnTo>
                  <a:pt x="3119907" y="865797"/>
                </a:lnTo>
                <a:lnTo>
                  <a:pt x="3469475" y="865797"/>
                </a:lnTo>
                <a:close/>
              </a:path>
              <a:path w="5572759" h="2501900">
                <a:moveTo>
                  <a:pt x="3506139" y="1473593"/>
                </a:moveTo>
                <a:lnTo>
                  <a:pt x="3400221" y="1473593"/>
                </a:lnTo>
                <a:lnTo>
                  <a:pt x="3400221" y="1640027"/>
                </a:lnTo>
                <a:lnTo>
                  <a:pt x="3379863" y="1640027"/>
                </a:lnTo>
                <a:lnTo>
                  <a:pt x="3339706" y="1634197"/>
                </a:lnTo>
                <a:lnTo>
                  <a:pt x="3306457" y="1608531"/>
                </a:lnTo>
                <a:lnTo>
                  <a:pt x="3295688" y="1570431"/>
                </a:lnTo>
                <a:lnTo>
                  <a:pt x="3293732" y="1473593"/>
                </a:lnTo>
                <a:lnTo>
                  <a:pt x="3186658" y="1473593"/>
                </a:lnTo>
                <a:lnTo>
                  <a:pt x="3186658" y="1523631"/>
                </a:lnTo>
                <a:lnTo>
                  <a:pt x="3189440" y="1575282"/>
                </a:lnTo>
                <a:lnTo>
                  <a:pt x="3197796" y="1619656"/>
                </a:lnTo>
                <a:lnTo>
                  <a:pt x="3211703" y="1656753"/>
                </a:lnTo>
                <a:lnTo>
                  <a:pt x="3257131" y="1709483"/>
                </a:lnTo>
                <a:lnTo>
                  <a:pt x="3331172" y="1735670"/>
                </a:lnTo>
                <a:lnTo>
                  <a:pt x="3379279" y="1738947"/>
                </a:lnTo>
                <a:lnTo>
                  <a:pt x="3400221" y="1738947"/>
                </a:lnTo>
                <a:lnTo>
                  <a:pt x="3400221" y="1880946"/>
                </a:lnTo>
                <a:lnTo>
                  <a:pt x="3506139" y="1880946"/>
                </a:lnTo>
                <a:lnTo>
                  <a:pt x="3506139" y="1473593"/>
                </a:lnTo>
                <a:close/>
              </a:path>
              <a:path w="5572759" h="2501900">
                <a:moveTo>
                  <a:pt x="3672065" y="2242121"/>
                </a:moveTo>
                <a:lnTo>
                  <a:pt x="3665804" y="2192578"/>
                </a:lnTo>
                <a:lnTo>
                  <a:pt x="3649916" y="2157933"/>
                </a:lnTo>
                <a:lnTo>
                  <a:pt x="3617950" y="2120341"/>
                </a:lnTo>
                <a:lnTo>
                  <a:pt x="3583749" y="2100707"/>
                </a:lnTo>
                <a:lnTo>
                  <a:pt x="3541522" y="2090877"/>
                </a:lnTo>
                <a:lnTo>
                  <a:pt x="3526129" y="2090229"/>
                </a:lnTo>
                <a:lnTo>
                  <a:pt x="3346907" y="2090229"/>
                </a:lnTo>
                <a:lnTo>
                  <a:pt x="3346907" y="2183346"/>
                </a:lnTo>
                <a:lnTo>
                  <a:pt x="3525558" y="2183346"/>
                </a:lnTo>
                <a:lnTo>
                  <a:pt x="3533902" y="2184108"/>
                </a:lnTo>
                <a:lnTo>
                  <a:pt x="3563455" y="2208949"/>
                </a:lnTo>
                <a:lnTo>
                  <a:pt x="3569055" y="2241613"/>
                </a:lnTo>
                <a:lnTo>
                  <a:pt x="3568585" y="2250135"/>
                </a:lnTo>
                <a:lnTo>
                  <a:pt x="3553193" y="2287790"/>
                </a:lnTo>
                <a:lnTo>
                  <a:pt x="3525558" y="2299728"/>
                </a:lnTo>
                <a:lnTo>
                  <a:pt x="3346907" y="2299728"/>
                </a:lnTo>
                <a:lnTo>
                  <a:pt x="3346907" y="2497594"/>
                </a:lnTo>
                <a:lnTo>
                  <a:pt x="3451072" y="2497594"/>
                </a:lnTo>
                <a:lnTo>
                  <a:pt x="3451072" y="2393429"/>
                </a:lnTo>
                <a:lnTo>
                  <a:pt x="3526129" y="2393429"/>
                </a:lnTo>
                <a:lnTo>
                  <a:pt x="3570325" y="2387523"/>
                </a:lnTo>
                <a:lnTo>
                  <a:pt x="3607676" y="2370721"/>
                </a:lnTo>
                <a:lnTo>
                  <a:pt x="3642957" y="2336241"/>
                </a:lnTo>
                <a:lnTo>
                  <a:pt x="3665804" y="2291575"/>
                </a:lnTo>
                <a:lnTo>
                  <a:pt x="3671735" y="2254631"/>
                </a:lnTo>
                <a:lnTo>
                  <a:pt x="3672065" y="2242121"/>
                </a:lnTo>
                <a:close/>
              </a:path>
              <a:path w="5572759" h="2501900">
                <a:moveTo>
                  <a:pt x="3855720" y="1788553"/>
                </a:moveTo>
                <a:lnTo>
                  <a:pt x="3699764" y="1788553"/>
                </a:lnTo>
                <a:lnTo>
                  <a:pt x="3699764" y="1717433"/>
                </a:lnTo>
                <a:lnTo>
                  <a:pt x="3838257" y="1717433"/>
                </a:lnTo>
                <a:lnTo>
                  <a:pt x="3838257" y="1624723"/>
                </a:lnTo>
                <a:lnTo>
                  <a:pt x="3699764" y="1624723"/>
                </a:lnTo>
                <a:lnTo>
                  <a:pt x="3699764" y="1566303"/>
                </a:lnTo>
                <a:lnTo>
                  <a:pt x="3850487" y="1566303"/>
                </a:lnTo>
                <a:lnTo>
                  <a:pt x="3850487" y="1473593"/>
                </a:lnTo>
                <a:lnTo>
                  <a:pt x="3596182" y="1473593"/>
                </a:lnTo>
                <a:lnTo>
                  <a:pt x="3596182" y="1566303"/>
                </a:lnTo>
                <a:lnTo>
                  <a:pt x="3596182" y="1624723"/>
                </a:lnTo>
                <a:lnTo>
                  <a:pt x="3596182" y="1717433"/>
                </a:lnTo>
                <a:lnTo>
                  <a:pt x="3596182" y="1788553"/>
                </a:lnTo>
                <a:lnTo>
                  <a:pt x="3596182" y="1881263"/>
                </a:lnTo>
                <a:lnTo>
                  <a:pt x="3855720" y="1881263"/>
                </a:lnTo>
                <a:lnTo>
                  <a:pt x="3855720" y="1788553"/>
                </a:lnTo>
                <a:close/>
              </a:path>
              <a:path w="5572759" h="2501900">
                <a:moveTo>
                  <a:pt x="4064546" y="2354427"/>
                </a:moveTo>
                <a:lnTo>
                  <a:pt x="4058285" y="2307806"/>
                </a:lnTo>
                <a:lnTo>
                  <a:pt x="4035450" y="2265540"/>
                </a:lnTo>
                <a:lnTo>
                  <a:pt x="4000157" y="2233244"/>
                </a:lnTo>
                <a:lnTo>
                  <a:pt x="3962806" y="2217420"/>
                </a:lnTo>
                <a:lnTo>
                  <a:pt x="3918610" y="2211857"/>
                </a:lnTo>
                <a:lnTo>
                  <a:pt x="3843553" y="2211857"/>
                </a:lnTo>
                <a:lnTo>
                  <a:pt x="3843553" y="2090229"/>
                </a:lnTo>
                <a:lnTo>
                  <a:pt x="3739388" y="2090229"/>
                </a:lnTo>
                <a:lnTo>
                  <a:pt x="3739388" y="2305545"/>
                </a:lnTo>
                <a:lnTo>
                  <a:pt x="3918039" y="2305545"/>
                </a:lnTo>
                <a:lnTo>
                  <a:pt x="3925874" y="2306180"/>
                </a:lnTo>
                <a:lnTo>
                  <a:pt x="3957955" y="2333460"/>
                </a:lnTo>
                <a:lnTo>
                  <a:pt x="3961536" y="2354948"/>
                </a:lnTo>
                <a:lnTo>
                  <a:pt x="3961358" y="2362123"/>
                </a:lnTo>
                <a:lnTo>
                  <a:pt x="3940784" y="2398585"/>
                </a:lnTo>
                <a:lnTo>
                  <a:pt x="3918039" y="2404478"/>
                </a:lnTo>
                <a:lnTo>
                  <a:pt x="3739388" y="2404478"/>
                </a:lnTo>
                <a:lnTo>
                  <a:pt x="3739388" y="2497594"/>
                </a:lnTo>
                <a:lnTo>
                  <a:pt x="3918610" y="2497594"/>
                </a:lnTo>
                <a:lnTo>
                  <a:pt x="3934002" y="2496972"/>
                </a:lnTo>
                <a:lnTo>
                  <a:pt x="3976230" y="2487701"/>
                </a:lnTo>
                <a:lnTo>
                  <a:pt x="4010431" y="2469096"/>
                </a:lnTo>
                <a:lnTo>
                  <a:pt x="4042397" y="2433561"/>
                </a:lnTo>
                <a:lnTo>
                  <a:pt x="4061345" y="2389657"/>
                </a:lnTo>
                <a:lnTo>
                  <a:pt x="4064216" y="2366213"/>
                </a:lnTo>
                <a:lnTo>
                  <a:pt x="4064546" y="2354427"/>
                </a:lnTo>
                <a:close/>
              </a:path>
              <a:path w="5572759" h="2501900">
                <a:moveTo>
                  <a:pt x="4312424" y="1724393"/>
                </a:moveTo>
                <a:lnTo>
                  <a:pt x="4210012" y="1724393"/>
                </a:lnTo>
                <a:lnTo>
                  <a:pt x="4204932" y="1739468"/>
                </a:lnTo>
                <a:lnTo>
                  <a:pt x="4197858" y="1752638"/>
                </a:lnTo>
                <a:lnTo>
                  <a:pt x="4165003" y="1780679"/>
                </a:lnTo>
                <a:lnTo>
                  <a:pt x="4119219" y="1790153"/>
                </a:lnTo>
                <a:lnTo>
                  <a:pt x="4097858" y="1787855"/>
                </a:lnTo>
                <a:lnTo>
                  <a:pt x="4061345" y="1771116"/>
                </a:lnTo>
                <a:lnTo>
                  <a:pt x="4033850" y="1739404"/>
                </a:lnTo>
                <a:lnTo>
                  <a:pt x="4019740" y="1699691"/>
                </a:lnTo>
                <a:lnTo>
                  <a:pt x="4017975" y="1677276"/>
                </a:lnTo>
                <a:lnTo>
                  <a:pt x="4019715" y="1653159"/>
                </a:lnTo>
                <a:lnTo>
                  <a:pt x="4033685" y="1612138"/>
                </a:lnTo>
                <a:lnTo>
                  <a:pt x="4060964" y="1581467"/>
                </a:lnTo>
                <a:lnTo>
                  <a:pt x="4097617" y="1565757"/>
                </a:lnTo>
                <a:lnTo>
                  <a:pt x="4119219" y="1563789"/>
                </a:lnTo>
                <a:lnTo>
                  <a:pt x="4150322" y="1567535"/>
                </a:lnTo>
                <a:lnTo>
                  <a:pt x="4175531" y="1578775"/>
                </a:lnTo>
                <a:lnTo>
                  <a:pt x="4194835" y="1597507"/>
                </a:lnTo>
                <a:lnTo>
                  <a:pt x="4208259" y="1623733"/>
                </a:lnTo>
                <a:lnTo>
                  <a:pt x="4310672" y="1623733"/>
                </a:lnTo>
                <a:lnTo>
                  <a:pt x="4288561" y="1556740"/>
                </a:lnTo>
                <a:lnTo>
                  <a:pt x="4244352" y="1508213"/>
                </a:lnTo>
                <a:lnTo>
                  <a:pt x="4185424" y="1478749"/>
                </a:lnTo>
                <a:lnTo>
                  <a:pt x="4119219" y="1468920"/>
                </a:lnTo>
                <a:lnTo>
                  <a:pt x="4099623" y="1469771"/>
                </a:lnTo>
                <a:lnTo>
                  <a:pt x="4061510" y="1476463"/>
                </a:lnTo>
                <a:lnTo>
                  <a:pt x="4025087" y="1489748"/>
                </a:lnTo>
                <a:lnTo>
                  <a:pt x="3991762" y="1508950"/>
                </a:lnTo>
                <a:lnTo>
                  <a:pt x="3962108" y="1534223"/>
                </a:lnTo>
                <a:lnTo>
                  <a:pt x="3938105" y="1567103"/>
                </a:lnTo>
                <a:lnTo>
                  <a:pt x="3920464" y="1607439"/>
                </a:lnTo>
                <a:lnTo>
                  <a:pt x="3911435" y="1652841"/>
                </a:lnTo>
                <a:lnTo>
                  <a:pt x="3910304" y="1677276"/>
                </a:lnTo>
                <a:lnTo>
                  <a:pt x="3911435" y="1701711"/>
                </a:lnTo>
                <a:lnTo>
                  <a:pt x="3920464" y="1747100"/>
                </a:lnTo>
                <a:lnTo>
                  <a:pt x="3938105" y="1787436"/>
                </a:lnTo>
                <a:lnTo>
                  <a:pt x="3962108" y="1820329"/>
                </a:lnTo>
                <a:lnTo>
                  <a:pt x="3991762" y="1845576"/>
                </a:lnTo>
                <a:lnTo>
                  <a:pt x="4025087" y="1864639"/>
                </a:lnTo>
                <a:lnTo>
                  <a:pt x="4061510" y="1877656"/>
                </a:lnTo>
                <a:lnTo>
                  <a:pt x="4099623" y="1884210"/>
                </a:lnTo>
                <a:lnTo>
                  <a:pt x="4119219" y="1885022"/>
                </a:lnTo>
                <a:lnTo>
                  <a:pt x="4141800" y="1884057"/>
                </a:lnTo>
                <a:lnTo>
                  <a:pt x="4184586" y="1876348"/>
                </a:lnTo>
                <a:lnTo>
                  <a:pt x="4223994" y="1860511"/>
                </a:lnTo>
                <a:lnTo>
                  <a:pt x="4259059" y="1834032"/>
                </a:lnTo>
                <a:lnTo>
                  <a:pt x="4288701" y="1796796"/>
                </a:lnTo>
                <a:lnTo>
                  <a:pt x="4307471" y="1750682"/>
                </a:lnTo>
                <a:lnTo>
                  <a:pt x="4312424" y="1724393"/>
                </a:lnTo>
                <a:close/>
              </a:path>
              <a:path w="5572759" h="2501900">
                <a:moveTo>
                  <a:pt x="4718520" y="1864652"/>
                </a:moveTo>
                <a:lnTo>
                  <a:pt x="4607953" y="1685417"/>
                </a:lnTo>
                <a:lnTo>
                  <a:pt x="4633328" y="1665922"/>
                </a:lnTo>
                <a:lnTo>
                  <a:pt x="4653623" y="1642935"/>
                </a:lnTo>
                <a:lnTo>
                  <a:pt x="4678946" y="1586484"/>
                </a:lnTo>
                <a:lnTo>
                  <a:pt x="4684611" y="1541970"/>
                </a:lnTo>
                <a:lnTo>
                  <a:pt x="4686503" y="1473593"/>
                </a:lnTo>
                <a:lnTo>
                  <a:pt x="4579429" y="1473593"/>
                </a:lnTo>
                <a:lnTo>
                  <a:pt x="4579264" y="1509814"/>
                </a:lnTo>
                <a:lnTo>
                  <a:pt x="4578477" y="1527568"/>
                </a:lnTo>
                <a:lnTo>
                  <a:pt x="4573498" y="1566532"/>
                </a:lnTo>
                <a:lnTo>
                  <a:pt x="4553089" y="1604594"/>
                </a:lnTo>
                <a:lnTo>
                  <a:pt x="4517453" y="1623148"/>
                </a:lnTo>
                <a:lnTo>
                  <a:pt x="4472927" y="1627797"/>
                </a:lnTo>
                <a:lnTo>
                  <a:pt x="4472927" y="1473593"/>
                </a:lnTo>
                <a:lnTo>
                  <a:pt x="4367022" y="1473593"/>
                </a:lnTo>
                <a:lnTo>
                  <a:pt x="4367022" y="1880946"/>
                </a:lnTo>
                <a:lnTo>
                  <a:pt x="4472927" y="1880946"/>
                </a:lnTo>
                <a:lnTo>
                  <a:pt x="4472927" y="1725574"/>
                </a:lnTo>
                <a:lnTo>
                  <a:pt x="4485259" y="1725434"/>
                </a:lnTo>
                <a:lnTo>
                  <a:pt x="4496066" y="1724990"/>
                </a:lnTo>
                <a:lnTo>
                  <a:pt x="4505337" y="1724266"/>
                </a:lnTo>
                <a:lnTo>
                  <a:pt x="4513084" y="1723250"/>
                </a:lnTo>
                <a:lnTo>
                  <a:pt x="4602708" y="1880946"/>
                </a:lnTo>
                <a:lnTo>
                  <a:pt x="4718520" y="1880946"/>
                </a:lnTo>
                <a:lnTo>
                  <a:pt x="4718520" y="1864652"/>
                </a:lnTo>
                <a:close/>
              </a:path>
              <a:path w="5572759" h="2501900">
                <a:moveTo>
                  <a:pt x="5185118" y="1865820"/>
                </a:moveTo>
                <a:lnTo>
                  <a:pt x="5067452" y="1611528"/>
                </a:lnTo>
                <a:lnTo>
                  <a:pt x="5001222" y="1468361"/>
                </a:lnTo>
                <a:lnTo>
                  <a:pt x="4956416" y="1468361"/>
                </a:lnTo>
                <a:lnTo>
                  <a:pt x="4773104" y="1865820"/>
                </a:lnTo>
                <a:lnTo>
                  <a:pt x="4773104" y="1880946"/>
                </a:lnTo>
                <a:lnTo>
                  <a:pt x="4910442" y="1880946"/>
                </a:lnTo>
                <a:lnTo>
                  <a:pt x="4979111" y="1733232"/>
                </a:lnTo>
                <a:lnTo>
                  <a:pt x="4922520" y="1733232"/>
                </a:lnTo>
                <a:lnTo>
                  <a:pt x="4979111" y="1611528"/>
                </a:lnTo>
                <a:lnTo>
                  <a:pt x="5035296" y="1733232"/>
                </a:lnTo>
                <a:lnTo>
                  <a:pt x="4979111" y="1733232"/>
                </a:lnTo>
                <a:lnTo>
                  <a:pt x="5047297" y="1880946"/>
                </a:lnTo>
                <a:lnTo>
                  <a:pt x="5185118" y="1880946"/>
                </a:lnTo>
                <a:lnTo>
                  <a:pt x="5185118" y="1865820"/>
                </a:lnTo>
                <a:close/>
              </a:path>
              <a:path w="5572759" h="2501900">
                <a:moveTo>
                  <a:pt x="5572379" y="1473593"/>
                </a:moveTo>
                <a:lnTo>
                  <a:pt x="5393728" y="1473593"/>
                </a:lnTo>
                <a:lnTo>
                  <a:pt x="5375021" y="1474520"/>
                </a:lnTo>
                <a:lnTo>
                  <a:pt x="5324767" y="1488440"/>
                </a:lnTo>
                <a:lnTo>
                  <a:pt x="5286464" y="1515440"/>
                </a:lnTo>
                <a:lnTo>
                  <a:pt x="5262270" y="1551355"/>
                </a:lnTo>
                <a:lnTo>
                  <a:pt x="5249240" y="1593875"/>
                </a:lnTo>
                <a:lnTo>
                  <a:pt x="5247348" y="1622971"/>
                </a:lnTo>
                <a:lnTo>
                  <a:pt x="5248529" y="1637411"/>
                </a:lnTo>
                <a:lnTo>
                  <a:pt x="5260594" y="1679473"/>
                </a:lnTo>
                <a:lnTo>
                  <a:pt x="5285054" y="1717281"/>
                </a:lnTo>
                <a:lnTo>
                  <a:pt x="5307609" y="1736636"/>
                </a:lnTo>
                <a:lnTo>
                  <a:pt x="5227879" y="1865820"/>
                </a:lnTo>
                <a:lnTo>
                  <a:pt x="5227879" y="1880946"/>
                </a:lnTo>
                <a:lnTo>
                  <a:pt x="5344261" y="1880946"/>
                </a:lnTo>
                <a:lnTo>
                  <a:pt x="5414099" y="1761070"/>
                </a:lnTo>
                <a:lnTo>
                  <a:pt x="5468213" y="1761070"/>
                </a:lnTo>
                <a:lnTo>
                  <a:pt x="5468213" y="1880946"/>
                </a:lnTo>
                <a:lnTo>
                  <a:pt x="5572379" y="1880946"/>
                </a:lnTo>
                <a:lnTo>
                  <a:pt x="5572379" y="1667383"/>
                </a:lnTo>
                <a:lnTo>
                  <a:pt x="5393728" y="1667383"/>
                </a:lnTo>
                <a:lnTo>
                  <a:pt x="5385905" y="1666735"/>
                </a:lnTo>
                <a:lnTo>
                  <a:pt x="5354371" y="1639303"/>
                </a:lnTo>
                <a:lnTo>
                  <a:pt x="5350815" y="1617332"/>
                </a:lnTo>
                <a:lnTo>
                  <a:pt x="5350992" y="1609915"/>
                </a:lnTo>
                <a:lnTo>
                  <a:pt x="5371528" y="1572590"/>
                </a:lnTo>
                <a:lnTo>
                  <a:pt x="5393728" y="1566710"/>
                </a:lnTo>
                <a:lnTo>
                  <a:pt x="5572379" y="1566710"/>
                </a:lnTo>
                <a:lnTo>
                  <a:pt x="5572379" y="1473593"/>
                </a:lnTo>
                <a:close/>
              </a:path>
            </a:pathLst>
          </a:custGeom>
          <a:solidFill>
            <a:srgbClr val="E6E4D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65444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Бухаров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Д.В., </a:t>
            </a:r>
            <a:r>
              <a:rPr lang="ru-RU" sz="2400" b="1" spc="4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Мирзоян</a:t>
            </a:r>
            <a:r>
              <a:rPr lang="ru-RU" sz="2400" b="1" spc="4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Ф.Ж.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Организационно-педагогические условия для получения профессии инвалидами и лицами с ограниченными возможностями здоровья: наш опыт. — Москва.: УМЦ «Добрый мир», 2025.  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учебно-методическом пособии представлены основные ориентиры образования лиц с ОВЗ и инвалидностью в процессе реализации концепции развития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Санкт-Петербургского ГБПОУ «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Сестрорецкий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технологический колледж имени С.И. Мосина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Описан опыт создания, целевые ориентиры и задачи Службы профессиональной перспективы в колледже, направления консультативной работы с возможными работодателями, технологии внутрикорпоративного обучения преподавателей колледжа. Представлены адаптированные основные образовательные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 профессионального обучения для лиц с ограниченными возможностями здоровья, реализуемые в колледже. Материалы пособия ориентированы на педагогов и родителей, желающих активно участвовать в формировании профессиональной перспективы обучающихся с ограниченными возможностями здоровья. Информацию, необходимую для работы, смогут почерпнуть слушатели курсов повышения квалификации работников среднего профессионального образования.</a:t>
            </a:r>
          </a:p>
          <a:p>
            <a:pPr marL="457200" indent="450215"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30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" y="2518756"/>
            <a:ext cx="4854633" cy="43392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88" y="-191194"/>
            <a:ext cx="2269375" cy="2709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99754"/>
            <a:ext cx="7223759" cy="60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2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44" y="0"/>
            <a:ext cx="12119956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СЛУЖБА ПРОФЕССИОНАЛЬНОЙ ПЕРСПЕКТИВЫ САНКТ-ПЕТЕРБУРГСКОГО ГОСУДАРСТВЕННОГО БЮДЖЕТНОГО ПРОФЕССИОНАЛЬНОГО ОБРАЗОВАТЕЛЬНОГО УЧРЕЖДЕНИЯ «СЕСТРОРЕЦКИЙ ТЕХНОЛОГИЧЕСКИЙ КОЛЛЕДЖ  ИМЕНИ С.И. МОСИНА»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Целевые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ориентиры и задачи Службы профессиональной перспективы в колледже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создание системы психолого-социальной поддержки и помощи в профессиональном выборе, обучении по программе и последующем трудоустройстве обучающегося.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системе Службы профессиональной перспективы обучающихся с ОВЗ колледжа выделяются: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выбор технологий, методов и средств обучения с учетом специальных образовательных потребностей обучающихся с ограниченными возможностями здоровья;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подбор и расстановка кадров на основе анализа готовности и  способностей педагогических работников к обучению лиц с ограниченными возможностями здоровья;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–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создание условий для развития профессиональной компетентности и повышения квалификации педагогов в области специального и инклюзивного образования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Службы профессиональной перспективы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обучающегося ОВЗ направлена на создание условий и продвижение перспектив обоснованного и мотивированного выбора профессии, ориентированной на возможности выполнения трудовых функций (исходя из индивидуально-типологических особенностей) при последующем трудоустройстве. 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профессиональной перспективы обучающегося с ОВЗ колледжа строится на основе системно-структурной модели обучения профессии лиц с ограниченными возможностями здоровья. Она включает следующие составляющие: </a:t>
            </a: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ориентация - профессиональное образование и обучение - трудоустройство – профессионально-производственная адаптация и интеграция в организацию, в которую будет трудоустроен после обучения выпускник с ОВЗ.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такой модели представлены организационно-педагогические условия для получения профессии инвалидами и лицами с ограниченными возможностями здоровья, такие как: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(финансовые), транспортные (географические), социальные, информационные и содержательные.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–"/>
            </a:pPr>
            <a:endParaRPr lang="ru-RU" sz="1400" dirty="0">
              <a:solidFill>
                <a:srgbClr val="0E5C4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17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" y="207818"/>
            <a:ext cx="2901488" cy="3025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7" y="-16625"/>
            <a:ext cx="5453149" cy="4023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" y="3175462"/>
            <a:ext cx="3699509" cy="3682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98" y="3399905"/>
            <a:ext cx="4339244" cy="345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0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5083512"/>
              </p:ext>
            </p:extLst>
          </p:nvPr>
        </p:nvGraphicFramePr>
        <p:xfrm>
          <a:off x="1" y="-1"/>
          <a:ext cx="9438794" cy="6721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826">
                  <a:extLst>
                    <a:ext uri="{9D8B030D-6E8A-4147-A177-3AD203B41FA5}">
                      <a16:colId xmlns:a16="http://schemas.microsoft.com/office/drawing/2014/main" val="778942346"/>
                    </a:ext>
                  </a:extLst>
                </a:gridCol>
                <a:gridCol w="3289276">
                  <a:extLst>
                    <a:ext uri="{9D8B030D-6E8A-4147-A177-3AD203B41FA5}">
                      <a16:colId xmlns:a16="http://schemas.microsoft.com/office/drawing/2014/main" val="835392264"/>
                    </a:ext>
                  </a:extLst>
                </a:gridCol>
                <a:gridCol w="4242692">
                  <a:extLst>
                    <a:ext uri="{9D8B030D-6E8A-4147-A177-3AD203B41FA5}">
                      <a16:colId xmlns:a16="http://schemas.microsoft.com/office/drawing/2014/main" val="743290440"/>
                    </a:ext>
                  </a:extLst>
                </a:gridCol>
              </a:tblGrid>
              <a:tr h="600729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УЧАСТНИКИ</a:t>
                      </a:r>
                    </a:p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КОМПОНЕНТЫ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5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Семья ребенка (родители и другие близкие)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5E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Дети раннего возраста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5E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719992"/>
                  </a:ext>
                </a:extLst>
              </a:tr>
              <a:tr h="64275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ДИАГНОСТИЧЕСКИЙ</a:t>
                      </a:r>
                    </a:p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КОМПОНЕНТ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+mn-lt"/>
                        </a:rPr>
                        <a:t>Психолого-педагогическое изучение ребенка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+mn-lt"/>
                        </a:rPr>
                        <a:t>Комплексная диагностика развития ребенка раннего возраста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84082"/>
                  </a:ext>
                </a:extLst>
              </a:tr>
              <a:tr h="88420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АНАЛИТИЧЕСКИЙ</a:t>
                      </a:r>
                    </a:p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КОМПОНЕНТ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+mn-lt"/>
                        </a:rPr>
                        <a:t>Качественные характеристики семьи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+mn-lt"/>
                        </a:rPr>
                        <a:t>Дети с нормативным развитием (</a:t>
                      </a:r>
                      <a:r>
                        <a:rPr lang="en-US" sz="1200" dirty="0">
                          <a:latin typeface="+mn-lt"/>
                        </a:rPr>
                        <a:t>N</a:t>
                      </a:r>
                      <a:r>
                        <a:rPr lang="ru-RU" sz="1200" dirty="0">
                          <a:latin typeface="+mn-lt"/>
                        </a:rPr>
                        <a:t>)</a:t>
                      </a:r>
                    </a:p>
                    <a:p>
                      <a:pPr algn="l"/>
                      <a:endParaRPr lang="ru-RU" sz="1200" dirty="0">
                        <a:latin typeface="+mn-lt"/>
                      </a:endParaRPr>
                    </a:p>
                    <a:p>
                      <a:pPr algn="l"/>
                      <a:r>
                        <a:rPr lang="ru-RU" sz="1200" dirty="0">
                          <a:latin typeface="+mn-lt"/>
                        </a:rPr>
                        <a:t>Дети с нарушениями развития (типологические особенности нарушения развития)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482578"/>
                  </a:ext>
                </a:extLst>
              </a:tr>
              <a:tr h="660801">
                <a:tc v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+mn-lt"/>
                        </a:rPr>
                        <a:t>Культурно-просветительская деятельность </a:t>
                      </a: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+mn-lt"/>
                        </a:rPr>
                        <a:t>Коррекционно-развивающая</a:t>
                      </a:r>
                      <a:r>
                        <a:rPr lang="ru-RU" sz="1200" baseline="0" dirty="0">
                          <a:latin typeface="+mn-lt"/>
                        </a:rPr>
                        <a:t> работа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859703"/>
                  </a:ext>
                </a:extLst>
              </a:tr>
              <a:tr h="376625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СОПРОВОДИТЕЛЬНЫЙ </a:t>
                      </a:r>
                    </a:p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КОМПОНЕНТ</a:t>
                      </a:r>
                    </a:p>
                  </a:txBody>
                  <a:tcPr marL="121920" marR="121920" marT="60960" marB="6096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6F2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СОДЕРЖАТЕЛЬНЫЙ МОДУЛЬ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6F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863571"/>
                  </a:ext>
                </a:extLst>
              </a:tr>
              <a:tr h="1381675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Программные задачи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Вариант стратегии ранней помощи  семье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Теоретическая подготовка родителей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Практическая</a:t>
                      </a:r>
                      <a:r>
                        <a:rPr lang="ru-RU" sz="1200" baseline="0" dirty="0">
                          <a:latin typeface="+mn-lt"/>
                        </a:rPr>
                        <a:t> подготовка родителей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Разработка методических рекомендаций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C9FE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Программные задачи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Индивидуальная программа развития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Функция специалистов сопровождения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Функции родителей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Авторский дидактический инструментарий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C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48325"/>
                  </a:ext>
                </a:extLst>
              </a:tr>
              <a:tr h="336242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+mn-lt"/>
                        </a:rPr>
                        <a:t>ОРГАНИЗАЦИОННЫЙ МОДУЛЬ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6F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737998"/>
                  </a:ext>
                </a:extLst>
              </a:tr>
              <a:tr h="1838443"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Индивидуальные</a:t>
                      </a:r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dirty="0">
                          <a:latin typeface="+mn-lt"/>
                        </a:rPr>
                        <a:t>консультации</a:t>
                      </a:r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dirty="0">
                          <a:latin typeface="+mn-lt"/>
                        </a:rPr>
                        <a:t>(очные</a:t>
                      </a:r>
                      <a:r>
                        <a:rPr lang="ru-RU" sz="1200" baseline="0" dirty="0">
                          <a:latin typeface="+mn-lt"/>
                        </a:rPr>
                        <a:t> </a:t>
                      </a:r>
                      <a:r>
                        <a:rPr lang="ru-RU" sz="1200" dirty="0">
                          <a:latin typeface="+mn-lt"/>
                        </a:rPr>
                        <a:t>и</a:t>
                      </a:r>
                      <a:r>
                        <a:rPr lang="ru-RU" sz="1200" baseline="0" dirty="0">
                          <a:latin typeface="+mn-lt"/>
                        </a:rPr>
                        <a:t> д</a:t>
                      </a:r>
                      <a:r>
                        <a:rPr lang="ru-RU" sz="1200" dirty="0">
                          <a:latin typeface="+mn-lt"/>
                        </a:rPr>
                        <a:t>истанционные)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Лекторий,</a:t>
                      </a:r>
                      <a:r>
                        <a:rPr lang="ru-RU" sz="1200" baseline="0" dirty="0">
                          <a:latin typeface="+mn-lt"/>
                        </a:rPr>
                        <a:t> в</a:t>
                      </a:r>
                      <a:r>
                        <a:rPr lang="ru-RU" sz="1200" dirty="0">
                          <a:latin typeface="+mn-lt"/>
                        </a:rPr>
                        <a:t>идеокурс, видеоматериалы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Занятия</a:t>
                      </a:r>
                      <a:r>
                        <a:rPr lang="ru-RU" sz="1200" baseline="0" dirty="0">
                          <a:latin typeface="+mn-lt"/>
                        </a:rPr>
                        <a:t> педагога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1200" baseline="0" dirty="0">
                          <a:latin typeface="+mn-lt"/>
                        </a:rPr>
                        <a:t>Дневник наблюдений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1200" baseline="0" dirty="0">
                          <a:latin typeface="+mn-lt"/>
                        </a:rPr>
                        <a:t>Информационный сайт</a:t>
                      </a:r>
                      <a:endParaRPr lang="ru-RU" sz="1200" dirty="0">
                        <a:latin typeface="+mn-lt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Методические пособия, буклеты, памятки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latin typeface="+mn-lt"/>
                        </a:rPr>
                        <a:t>Страницы в социальных сетях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C9FE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Занятия: индивидуальные и подгрупповые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Дидактический инструментарий (игрушки, предметы, картинки)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Технологии</a:t>
                      </a:r>
                    </a:p>
                    <a:p>
                      <a:pPr marL="171450" indent="-171450" algn="l" defTabSz="914400" rtl="0" eaLnBrk="1" latinLnBrk="0" hangingPunct="1">
                        <a:buFont typeface="Wingdings" panose="05000000000000000000" pitchFamily="2" charset="2"/>
                        <a:buChar char="q"/>
                      </a:pPr>
                      <a:r>
                        <a:rPr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Методы и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C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34886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662615" y="629524"/>
            <a:ext cx="252938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Модель ранней полифункциональной помощи семье  и алгоритм консультирования родителей (законных представителей) ребенка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раннего возраста, в том числе с ОВЗ, в условиях Консультационного центра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3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E471E24B-1456-CC11-8397-F420F955C657}"/>
              </a:ext>
            </a:extLst>
          </p:cNvPr>
          <p:cNvSpPr/>
          <p:nvPr/>
        </p:nvSpPr>
        <p:spPr>
          <a:xfrm>
            <a:off x="711159" y="204716"/>
            <a:ext cx="10888374" cy="1588686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Модель ранней полифункциональной помощи семье ребенка раннего возраста в условиях Консультационного центра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1159" y="2274838"/>
            <a:ext cx="1106685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организуются следующие формы работы:</a:t>
            </a:r>
          </a:p>
          <a:p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консультации (очные и дистанционные); лекторий для родителей (очный); 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видеокурс для родителей; обучающие занятия (индивидуальные и подгрупповые) с детьми; 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пособия, буклеты, памятки; 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страницы в социальных сетях.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2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0DBA7-44B5-BB75-FB46-4122B85FE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Admin\Documents\алгоритм консультирования (на белом фоне картинка)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r="633"/>
          <a:stretch>
            <a:fillRect/>
          </a:stretch>
        </p:blipFill>
        <p:spPr bwMode="auto">
          <a:xfrm>
            <a:off x="0" y="74814"/>
            <a:ext cx="6264321" cy="67831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19916" y="-135935"/>
            <a:ext cx="4531057" cy="22082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rgbClr val="0E5C49"/>
                </a:solidFill>
              </a:rPr>
              <a:t>Алгоритм консультирования родителей</a:t>
            </a: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7519915" y="2251604"/>
            <a:ext cx="4531058" cy="33123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сопровождения родителей (законных представителей) детей раннего возраста, в том числе с ОВЗ, был разработан и экспериментально апробирован в образовательном пространстве </a:t>
            </a:r>
            <a:r>
              <a:rPr lang="ru-RU" sz="2400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ГБДОУ № 5 Невского района Санкт-Петербурга.</a:t>
            </a:r>
            <a:endParaRPr lang="ru-RU" sz="2400" dirty="0">
              <a:solidFill>
                <a:srgbClr val="0E5C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400" dirty="0">
                <a:solidFill>
                  <a:srgbClr val="0E5C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консультирования представлен несколькими этапами.</a:t>
            </a:r>
          </a:p>
        </p:txBody>
      </p:sp>
    </p:spTree>
    <p:extLst>
      <p:ext uri="{BB962C8B-B14F-4D97-AF65-F5344CB8AC3E}">
        <p14:creationId xmlns:p14="http://schemas.microsoft.com/office/powerpoint/2010/main" val="383755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44054" y="196088"/>
            <a:ext cx="10935146" cy="8796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629247" y="408923"/>
            <a:ext cx="10935145" cy="905274"/>
          </a:xfrm>
          <a:prstGeom prst="flowChartAlternateProcess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52B9BA-3502-47D0-8F7B-70666627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08" y="1379570"/>
            <a:ext cx="4543587" cy="23334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FED8C1-648B-450E-8E7B-4072B6A2B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012"/>
            <a:ext cx="5267195" cy="31449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E519F32-A621-4F6C-BE03-A4A2A24CFC1E}"/>
              </a:ext>
            </a:extLst>
          </p:cNvPr>
          <p:cNvSpPr txBox="1"/>
          <p:nvPr/>
        </p:nvSpPr>
        <p:spPr>
          <a:xfrm>
            <a:off x="1252087" y="474296"/>
            <a:ext cx="931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Цифровые ресурсы и методические материалы для 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родителей, 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обеспечивающие педагогическую поддержку семьи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7DF6A-1352-9827-BA2F-78B7A8D873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71" t="11373" r="19853" b="11765"/>
          <a:stretch>
            <a:fillRect/>
          </a:stretch>
        </p:blipFill>
        <p:spPr>
          <a:xfrm>
            <a:off x="5642336" y="1314198"/>
            <a:ext cx="4134498" cy="2731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3BEB28-3759-BD4C-232F-1522E607E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34" y="2336362"/>
            <a:ext cx="2415166" cy="31500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1595AC-876D-BD2B-1BF1-548F7A9F6F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4772" y="3419151"/>
            <a:ext cx="2574484" cy="413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3009795" y="3977235"/>
            <a:ext cx="4606838" cy="1010951"/>
          </a:xfrm>
        </p:spPr>
        <p:txBody>
          <a:bodyPr>
            <a:normAutofit/>
          </a:bodyPr>
          <a:lstStyle/>
          <a:p>
            <a:pPr algn="ctr"/>
            <a:r>
              <a:rPr lang="ru-RU" altLang="ru-RU" sz="1238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Основатель и президент </a:t>
            </a:r>
            <a:br>
              <a:rPr lang="ru-RU" altLang="ru-RU" sz="1238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altLang="ru-RU" sz="1238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Межрегиональной общественной организации инвалидов</a:t>
            </a:r>
            <a:br>
              <a:rPr lang="ru-RU" altLang="ru-RU" sz="1238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altLang="ru-RU" sz="1238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«Федерация спортивных танцев на колясках», </a:t>
            </a:r>
            <a:br>
              <a:rPr lang="ru-RU" altLang="ru-RU" sz="1238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altLang="ru-RU" sz="1238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Заслуженный тренер России </a:t>
            </a:r>
            <a:r>
              <a:rPr lang="ru-RU" altLang="ru-RU" sz="1143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altLang="ru-RU" sz="1143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altLang="ru-RU" sz="1715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Елена Петровна Лозко</a:t>
            </a:r>
          </a:p>
        </p:txBody>
      </p:sp>
      <p:sp>
        <p:nvSpPr>
          <p:cNvPr id="34819" name="Заголовок 3"/>
          <p:cNvSpPr txBox="1">
            <a:spLocks/>
          </p:cNvSpPr>
          <p:nvPr/>
        </p:nvSpPr>
        <p:spPr bwMode="auto">
          <a:xfrm>
            <a:off x="2180611" y="875338"/>
            <a:ext cx="8083977" cy="61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ru-RU" altLang="ru-RU" sz="2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4825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8" t="10330" r="6088" b="14202"/>
          <a:stretch/>
        </p:blipFill>
        <p:spPr bwMode="auto">
          <a:xfrm>
            <a:off x="280741" y="1154809"/>
            <a:ext cx="2062362" cy="2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4343" r="16967" b="7285"/>
          <a:stretch/>
        </p:blipFill>
        <p:spPr>
          <a:xfrm>
            <a:off x="3138545" y="5015890"/>
            <a:ext cx="2803770" cy="161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кругленный прямоугольник 49">
            <a:extLst>
              <a:ext uri="{FF2B5EF4-FFF2-40B4-BE49-F238E27FC236}">
                <a16:creationId xmlns:a16="http://schemas.microsoft.com/office/drawing/2014/main" id="{1C1F0629-1C43-2BA1-95D3-4102E647C86C}"/>
              </a:ext>
            </a:extLst>
          </p:cNvPr>
          <p:cNvSpPr/>
          <p:nvPr/>
        </p:nvSpPr>
        <p:spPr>
          <a:xfrm>
            <a:off x="443231" y="91163"/>
            <a:ext cx="10998168" cy="93944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Успешная социализация детей с ООП</a:t>
            </a:r>
          </a:p>
        </p:txBody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104E1D77-0009-0034-F194-F07EB5603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/>
          <a:stretch/>
        </p:blipFill>
        <p:spPr bwMode="auto">
          <a:xfrm>
            <a:off x="6222599" y="4988186"/>
            <a:ext cx="2204225" cy="161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C1ADE3-E442-F2B1-D7B8-ECFC089AB1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" t="29643" r="-1" b="-1"/>
          <a:stretch/>
        </p:blipFill>
        <p:spPr>
          <a:xfrm>
            <a:off x="2545110" y="1358732"/>
            <a:ext cx="4977240" cy="2590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DEEEE8-1D61-0471-0EF4-31DC8B339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99" y="4960960"/>
            <a:ext cx="2596630" cy="16194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FA2A2D-7509-ED09-9B3C-46CD58FAB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1903" r="2202" b="4183"/>
          <a:stretch/>
        </p:blipFill>
        <p:spPr>
          <a:xfrm>
            <a:off x="8707107" y="4211644"/>
            <a:ext cx="2734291" cy="23687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0EBC7B-7CAE-3DD7-07DF-85FEB88C7F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26035" r="14707" b="3057"/>
          <a:stretch/>
        </p:blipFill>
        <p:spPr>
          <a:xfrm>
            <a:off x="7639887" y="1390445"/>
            <a:ext cx="4268438" cy="25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8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49">
            <a:extLst>
              <a:ext uri="{FF2B5EF4-FFF2-40B4-BE49-F238E27FC236}">
                <a16:creationId xmlns:a16="http://schemas.microsoft.com/office/drawing/2014/main" id="{201A2134-275C-E00F-A774-E0E30DB6FE4B}"/>
              </a:ext>
            </a:extLst>
          </p:cNvPr>
          <p:cNvSpPr/>
          <p:nvPr/>
        </p:nvSpPr>
        <p:spPr>
          <a:xfrm>
            <a:off x="443231" y="330699"/>
            <a:ext cx="10998168" cy="53808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Танцы на колясках «Разноцветный серпантин»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EA26CA2-8992-4A4A-B5F9-8FCBC812F201}"/>
              </a:ext>
            </a:extLst>
          </p:cNvPr>
          <p:cNvSpPr/>
          <p:nvPr/>
        </p:nvSpPr>
        <p:spPr>
          <a:xfrm>
            <a:off x="5752" y="1506382"/>
            <a:ext cx="3265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 Команда специалистов (инструктор по физической культуре, по АФК, музыкальный руководитель, педагог-психолог, тьютор)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F437B8-1C10-4D40-B15A-8AAEBCBCA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8"/>
          <a:stretch/>
        </p:blipFill>
        <p:spPr>
          <a:xfrm>
            <a:off x="6294655" y="4368701"/>
            <a:ext cx="2826489" cy="23083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2C91D1-9BC6-4E7F-9C34-B56D8EE6B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6" r="2966"/>
          <a:stretch/>
        </p:blipFill>
        <p:spPr>
          <a:xfrm>
            <a:off x="191397" y="4368701"/>
            <a:ext cx="2870353" cy="23083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9C250C-E143-4BDF-BE56-CB3200490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/>
          <a:stretch>
            <a:fillRect/>
          </a:stretch>
        </p:blipFill>
        <p:spPr>
          <a:xfrm>
            <a:off x="9302420" y="4329036"/>
            <a:ext cx="2698183" cy="2308324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DD828CE-DDA4-43B3-A080-1BBDFCB754C6}"/>
              </a:ext>
            </a:extLst>
          </p:cNvPr>
          <p:cNvSpPr/>
          <p:nvPr/>
        </p:nvSpPr>
        <p:spPr>
          <a:xfrm rot="5400000">
            <a:off x="1048875" y="1106059"/>
            <a:ext cx="708024" cy="470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952E1-A589-96CE-CA57-5A23610665A1}"/>
              </a:ext>
            </a:extLst>
          </p:cNvPr>
          <p:cNvSpPr txBox="1"/>
          <p:nvPr/>
        </p:nvSpPr>
        <p:spPr>
          <a:xfrm>
            <a:off x="3951134" y="1506379"/>
            <a:ext cx="25500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 Дети с тяжелыми патологиями ЦНС и ДЦП, дети групп с НОДА (5-7 лет), ТМНР и нормативно развивающимися детьми старшей и подготовительной группы 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C91266A3-6BB1-6DCC-EB47-5C7582FBFB7F}"/>
              </a:ext>
            </a:extLst>
          </p:cNvPr>
          <p:cNvSpPr/>
          <p:nvPr/>
        </p:nvSpPr>
        <p:spPr>
          <a:xfrm rot="5400000">
            <a:off x="7242485" y="1106059"/>
            <a:ext cx="708024" cy="470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534785C2-A380-C0EF-42F4-D404C8CEA21A}"/>
              </a:ext>
            </a:extLst>
          </p:cNvPr>
          <p:cNvSpPr/>
          <p:nvPr/>
        </p:nvSpPr>
        <p:spPr>
          <a:xfrm rot="5400000">
            <a:off x="4226848" y="1106059"/>
            <a:ext cx="708024" cy="470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21ED0-FC64-9665-CC3C-04C34A624053}"/>
              </a:ext>
            </a:extLst>
          </p:cNvPr>
          <p:cNvSpPr txBox="1"/>
          <p:nvPr/>
        </p:nvSpPr>
        <p:spPr>
          <a:xfrm>
            <a:off x="6792846" y="1783380"/>
            <a:ext cx="1874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Родители</a:t>
            </a:r>
            <a:r>
              <a:rPr lang="en-US" dirty="0"/>
              <a:t> </a:t>
            </a:r>
            <a:r>
              <a:rPr lang="ru-RU" dirty="0"/>
              <a:t>(законные представители) обучающихся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65ECD7F9-9A98-C501-EF6C-E06052A87833}"/>
              </a:ext>
            </a:extLst>
          </p:cNvPr>
          <p:cNvSpPr/>
          <p:nvPr/>
        </p:nvSpPr>
        <p:spPr>
          <a:xfrm rot="5400000">
            <a:off x="9787260" y="1106059"/>
            <a:ext cx="708024" cy="470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867F9E-580F-2D9C-54AD-0E8B1B261522}"/>
              </a:ext>
            </a:extLst>
          </p:cNvPr>
          <p:cNvSpPr txBox="1"/>
          <p:nvPr/>
        </p:nvSpPr>
        <p:spPr>
          <a:xfrm>
            <a:off x="9670443" y="1814193"/>
            <a:ext cx="18746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«Федерация спортивных танцев на колясках», социальные партнеры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6AA03E-67DC-4A9D-9BFD-C81C8B06A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3026" y="4368701"/>
            <a:ext cx="287035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0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443231" y="151966"/>
            <a:ext cx="10998168" cy="62852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Родительское участие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EB5FCA-DBFF-4FFC-B425-4A2300ACD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19" b="8947"/>
          <a:stretch>
            <a:fillRect/>
          </a:stretch>
        </p:blipFill>
        <p:spPr>
          <a:xfrm>
            <a:off x="4567032" y="1767508"/>
            <a:ext cx="3368118" cy="272328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E3081E-6A0F-4CDD-8145-1524E0CFD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1" t="16597" r="35781" b="29937"/>
          <a:stretch/>
        </p:blipFill>
        <p:spPr>
          <a:xfrm>
            <a:off x="496965" y="4866623"/>
            <a:ext cx="3683192" cy="19118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65E78-3A3C-4D0F-BFB2-1D95FC0DD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2" t="24500" r="27063" b="25258"/>
          <a:stretch/>
        </p:blipFill>
        <p:spPr>
          <a:xfrm>
            <a:off x="8322028" y="4095056"/>
            <a:ext cx="3490003" cy="19482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60047-E38A-A9BF-5793-D919E3134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64" y="1991377"/>
            <a:ext cx="3683191" cy="2716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691253-6CC0-07F1-7D87-4103E77E9D87}"/>
              </a:ext>
            </a:extLst>
          </p:cNvPr>
          <p:cNvSpPr txBox="1"/>
          <p:nvPr/>
        </p:nvSpPr>
        <p:spPr>
          <a:xfrm>
            <a:off x="4035723" y="829418"/>
            <a:ext cx="42134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Санкт-Петербургский фестиваль детского и юношеского танца на колясках «Лучик света</a:t>
            </a:r>
            <a:r>
              <a:rPr lang="ru-RU" b="1" dirty="0" smtClean="0"/>
              <a:t>», </a:t>
            </a:r>
            <a:r>
              <a:rPr lang="ru-RU" b="1" dirty="0"/>
              <a:t>2025 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E75E69-B425-C41B-99EC-F5CE1D84BA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53"/>
          <a:stretch>
            <a:fillRect/>
          </a:stretch>
        </p:blipFill>
        <p:spPr>
          <a:xfrm>
            <a:off x="10127880" y="796268"/>
            <a:ext cx="1885709" cy="2725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E294C-9CDA-CCCA-B543-7B4E50A71B48}"/>
              </a:ext>
            </a:extLst>
          </p:cNvPr>
          <p:cNvSpPr txBox="1"/>
          <p:nvPr/>
        </p:nvSpPr>
        <p:spPr>
          <a:xfrm>
            <a:off x="597919" y="938970"/>
            <a:ext cx="3440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Совместные репетиции и выступления в номинации «Родитель и ребенок»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F21A9-9F1E-6C64-4744-22681B12041A}"/>
              </a:ext>
            </a:extLst>
          </p:cNvPr>
          <p:cNvSpPr txBox="1"/>
          <p:nvPr/>
        </p:nvSpPr>
        <p:spPr>
          <a:xfrm>
            <a:off x="8322028" y="6059703"/>
            <a:ext cx="3440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Сопровождение, доверие и поддержка детей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EBE23-9E0E-1A90-6E55-31A867484446}"/>
              </a:ext>
            </a:extLst>
          </p:cNvPr>
          <p:cNvSpPr txBox="1"/>
          <p:nvPr/>
        </p:nvSpPr>
        <p:spPr>
          <a:xfrm>
            <a:off x="8268117" y="3468859"/>
            <a:ext cx="3440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Уверенность в успешном будущем детей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10A1AB-90CF-57ED-AA3B-F97A44826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2376"/>
          <a:stretch>
            <a:fillRect/>
          </a:stretch>
        </p:blipFill>
        <p:spPr>
          <a:xfrm>
            <a:off x="8246284" y="814658"/>
            <a:ext cx="1796071" cy="26200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BF4830-7AA5-41CF-A17B-2200C3F20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1817" y="4648069"/>
            <a:ext cx="3368118" cy="213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0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2BAFB-3979-04B1-9108-9764ACB1C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80633448-64B8-166D-FB7D-F45CA84C6EE5}"/>
              </a:ext>
            </a:extLst>
          </p:cNvPr>
          <p:cNvSpPr/>
          <p:nvPr/>
        </p:nvSpPr>
        <p:spPr>
          <a:xfrm>
            <a:off x="443231" y="330699"/>
            <a:ext cx="10998168" cy="62852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Эффективность работы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3EAE9C-E566-52BC-9ED3-761827C20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28" y="4821639"/>
            <a:ext cx="2581172" cy="19456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51E02B-1308-43A3-B037-AE5B06C1A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18" t="13987" r="35688" b="36167"/>
          <a:stretch/>
        </p:blipFill>
        <p:spPr>
          <a:xfrm>
            <a:off x="443231" y="4821638"/>
            <a:ext cx="2903107" cy="1945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3E6101-CAF9-09A8-9A28-C7BD8A741691}"/>
              </a:ext>
            </a:extLst>
          </p:cNvPr>
          <p:cNvSpPr txBox="1"/>
          <p:nvPr/>
        </p:nvSpPr>
        <p:spPr>
          <a:xfrm>
            <a:off x="443231" y="1034660"/>
            <a:ext cx="8551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Выпускники детского сада продолжают </a:t>
            </a:r>
            <a:r>
              <a:rPr lang="ru-RU" sz="1600" b="1" dirty="0" smtClean="0"/>
              <a:t>активно </a:t>
            </a:r>
            <a:r>
              <a:rPr lang="ru-RU" sz="1600" b="1" dirty="0"/>
              <a:t>включаться в занятия </a:t>
            </a:r>
            <a:r>
              <a:rPr lang="ru-RU" sz="1600" b="1" dirty="0" smtClean="0"/>
              <a:t>с </a:t>
            </a:r>
            <a:r>
              <a:rPr lang="ru-RU" sz="1600" b="1" dirty="0"/>
              <a:t>использованием данной технологии в ГБОУ школе № 627 Невского </a:t>
            </a:r>
            <a:r>
              <a:rPr lang="ru-RU" sz="1600" b="1" dirty="0" smtClean="0"/>
              <a:t>района, </a:t>
            </a:r>
            <a:r>
              <a:rPr lang="ru-RU" sz="1600" b="1" dirty="0"/>
              <a:t>ГБОУ школе </a:t>
            </a:r>
            <a:r>
              <a:rPr lang="ru-RU" sz="1600" b="1" dirty="0" smtClean="0"/>
              <a:t>№ </a:t>
            </a:r>
            <a:r>
              <a:rPr lang="ru-RU" sz="1600" b="1" dirty="0"/>
              <a:t>616 «Динамика» Адмиралтейского района,  Межрегиональной общественной организации инвалидов «Федерация спортивных танцев на колясках» и далее во взрослых танцевальных коллективах.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B41E3F-9586-CA6A-69EA-4AA7DDC3F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r="9045"/>
          <a:stretch>
            <a:fillRect/>
          </a:stretch>
        </p:blipFill>
        <p:spPr>
          <a:xfrm>
            <a:off x="490964" y="2451236"/>
            <a:ext cx="4460239" cy="2277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E96300-A934-373B-A424-210EDB5DB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86" y="2451236"/>
            <a:ext cx="3405854" cy="22723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78B42C-4D0E-4BA4-B075-FC67C6C3D2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4"/>
          <a:stretch/>
        </p:blipFill>
        <p:spPr>
          <a:xfrm>
            <a:off x="9077541" y="1126862"/>
            <a:ext cx="2992536" cy="56404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E4C19-A056-4314-805B-8EA5957ACA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43" y="4860018"/>
            <a:ext cx="2690175" cy="1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17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888</Words>
  <Application>Microsoft Office PowerPoint</Application>
  <PresentationFormat>Широкоэкранный</PresentationFormat>
  <Paragraphs>91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   Непрерывность психолого-педагогического сопровождения обучающихся с особыми образовательными потребностями в процессе инклюзивного образования: проблемы и перспективы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Основатель и президент  Межрегиональной общественной организации инвалидов  «Федерация спортивных танцев на колясках»,  Заслуженный тренер России  Елена Петровна Лозко</vt:lpstr>
      <vt:lpstr>Презентация PowerPoint</vt:lpstr>
      <vt:lpstr>Презентация PowerPoint</vt:lpstr>
      <vt:lpstr>Презентация PowerPoint</vt:lpstr>
      <vt:lpstr>Презентация PowerPoint</vt:lpstr>
      <vt:lpstr>Академия баскетбола и спортсмены с нарушением зрения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Непрерывность психолого-педагогического сопровождения обучающихся с особыми образовательными потребностями в процессе инклюзивного образования: проблемы и перспективы</dc:title>
  <dc:creator>USER</dc:creator>
  <cp:lastModifiedBy>USER</cp:lastModifiedBy>
  <cp:revision>3</cp:revision>
  <dcterms:created xsi:type="dcterms:W3CDTF">2025-11-14T21:52:03Z</dcterms:created>
  <dcterms:modified xsi:type="dcterms:W3CDTF">2025-11-14T22:03:39Z</dcterms:modified>
</cp:coreProperties>
</file>