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9" r:id="rId5"/>
    <p:sldId id="260" r:id="rId6"/>
    <p:sldId id="262" r:id="rId7"/>
    <p:sldId id="263" r:id="rId8"/>
    <p:sldId id="265" r:id="rId9"/>
    <p:sldId id="264" r:id="rId10"/>
    <p:sldId id="266" r:id="rId11"/>
  </p:sldIdLst>
  <p:sldSz cx="10404475" cy="7993063"/>
  <p:notesSz cx="6858000" cy="9144000"/>
  <p:defaultTextStyle>
    <a:defPPr>
      <a:defRPr lang="ru-RU"/>
    </a:defPPr>
    <a:lvl1pPr marL="0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5643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1286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6929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02571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8214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53857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9500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05143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9" autoAdjust="0"/>
    <p:restoredTop sz="94660"/>
  </p:normalViewPr>
  <p:slideViewPr>
    <p:cSldViewPr>
      <p:cViewPr>
        <p:scale>
          <a:sx n="50" d="100"/>
          <a:sy n="50" d="100"/>
        </p:scale>
        <p:origin x="-1950" y="-342"/>
      </p:cViewPr>
      <p:guideLst>
        <p:guide orient="horz" pos="2518"/>
        <p:guide pos="32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336" y="2483031"/>
            <a:ext cx="8843804" cy="171332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0671" y="4529402"/>
            <a:ext cx="7283133" cy="20426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6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3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5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9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83692" y="373750"/>
            <a:ext cx="2662534" cy="79486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2477" y="373750"/>
            <a:ext cx="7817807" cy="79486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0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82" y="5136284"/>
            <a:ext cx="8843804" cy="158751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882" y="3387802"/>
            <a:ext cx="8843804" cy="1748482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56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1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6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02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8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53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9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05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2477" y="2174040"/>
            <a:ext cx="5240171" cy="6148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06057" y="2174040"/>
            <a:ext cx="5240170" cy="6148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0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20093"/>
            <a:ext cx="9364028" cy="133217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789188"/>
            <a:ext cx="4597117" cy="74564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643" indent="0">
              <a:buNone/>
              <a:defRPr sz="2300" b="1"/>
            </a:lvl2pPr>
            <a:lvl3pPr marL="1051286" indent="0">
              <a:buNone/>
              <a:defRPr sz="2100" b="1"/>
            </a:lvl3pPr>
            <a:lvl4pPr marL="1576929" indent="0">
              <a:buNone/>
              <a:defRPr sz="1800" b="1"/>
            </a:lvl4pPr>
            <a:lvl5pPr marL="2102571" indent="0">
              <a:buNone/>
              <a:defRPr sz="1800" b="1"/>
            </a:lvl5pPr>
            <a:lvl6pPr marL="2628214" indent="0">
              <a:buNone/>
              <a:defRPr sz="1800" b="1"/>
            </a:lvl6pPr>
            <a:lvl7pPr marL="3153857" indent="0">
              <a:buNone/>
              <a:defRPr sz="1800" b="1"/>
            </a:lvl7pPr>
            <a:lvl8pPr marL="3679500" indent="0">
              <a:buNone/>
              <a:defRPr sz="1800" b="1"/>
            </a:lvl8pPr>
            <a:lvl9pPr marL="42051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224" y="2534837"/>
            <a:ext cx="4597117" cy="46052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330" y="1789188"/>
            <a:ext cx="4598922" cy="74564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643" indent="0">
              <a:buNone/>
              <a:defRPr sz="2300" b="1"/>
            </a:lvl2pPr>
            <a:lvl3pPr marL="1051286" indent="0">
              <a:buNone/>
              <a:defRPr sz="2100" b="1"/>
            </a:lvl3pPr>
            <a:lvl4pPr marL="1576929" indent="0">
              <a:buNone/>
              <a:defRPr sz="1800" b="1"/>
            </a:lvl4pPr>
            <a:lvl5pPr marL="2102571" indent="0">
              <a:buNone/>
              <a:defRPr sz="1800" b="1"/>
            </a:lvl5pPr>
            <a:lvl6pPr marL="2628214" indent="0">
              <a:buNone/>
              <a:defRPr sz="1800" b="1"/>
            </a:lvl6pPr>
            <a:lvl7pPr marL="3153857" indent="0">
              <a:buNone/>
              <a:defRPr sz="1800" b="1"/>
            </a:lvl7pPr>
            <a:lvl8pPr marL="3679500" indent="0">
              <a:buNone/>
              <a:defRPr sz="1800" b="1"/>
            </a:lvl8pPr>
            <a:lvl9pPr marL="42051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5330" y="2534837"/>
            <a:ext cx="4598922" cy="46052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7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8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0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18242"/>
            <a:ext cx="3423001" cy="135438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860" y="318243"/>
            <a:ext cx="5816391" cy="682185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0224" y="1672623"/>
            <a:ext cx="3423001" cy="5467478"/>
          </a:xfrm>
        </p:spPr>
        <p:txBody>
          <a:bodyPr/>
          <a:lstStyle>
            <a:lvl1pPr marL="0" indent="0">
              <a:buNone/>
              <a:defRPr sz="1600"/>
            </a:lvl1pPr>
            <a:lvl2pPr marL="525643" indent="0">
              <a:buNone/>
              <a:defRPr sz="1400"/>
            </a:lvl2pPr>
            <a:lvl3pPr marL="1051286" indent="0">
              <a:buNone/>
              <a:defRPr sz="1100"/>
            </a:lvl3pPr>
            <a:lvl4pPr marL="1576929" indent="0">
              <a:buNone/>
              <a:defRPr sz="1000"/>
            </a:lvl4pPr>
            <a:lvl5pPr marL="2102571" indent="0">
              <a:buNone/>
              <a:defRPr sz="1000"/>
            </a:lvl5pPr>
            <a:lvl6pPr marL="2628214" indent="0">
              <a:buNone/>
              <a:defRPr sz="1000"/>
            </a:lvl6pPr>
            <a:lvl7pPr marL="3153857" indent="0">
              <a:buNone/>
              <a:defRPr sz="1000"/>
            </a:lvl7pPr>
            <a:lvl8pPr marL="3679500" indent="0">
              <a:buNone/>
              <a:defRPr sz="1000"/>
            </a:lvl8pPr>
            <a:lvl9pPr marL="42051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0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50" y="5595144"/>
            <a:ext cx="6242685" cy="6605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9350" y="714195"/>
            <a:ext cx="6242685" cy="4795838"/>
          </a:xfrm>
        </p:spPr>
        <p:txBody>
          <a:bodyPr/>
          <a:lstStyle>
            <a:lvl1pPr marL="0" indent="0">
              <a:buNone/>
              <a:defRPr sz="3700"/>
            </a:lvl1pPr>
            <a:lvl2pPr marL="525643" indent="0">
              <a:buNone/>
              <a:defRPr sz="3200"/>
            </a:lvl2pPr>
            <a:lvl3pPr marL="1051286" indent="0">
              <a:buNone/>
              <a:defRPr sz="2800"/>
            </a:lvl3pPr>
            <a:lvl4pPr marL="1576929" indent="0">
              <a:buNone/>
              <a:defRPr sz="2300"/>
            </a:lvl4pPr>
            <a:lvl5pPr marL="2102571" indent="0">
              <a:buNone/>
              <a:defRPr sz="2300"/>
            </a:lvl5pPr>
            <a:lvl6pPr marL="2628214" indent="0">
              <a:buNone/>
              <a:defRPr sz="2300"/>
            </a:lvl6pPr>
            <a:lvl7pPr marL="3153857" indent="0">
              <a:buNone/>
              <a:defRPr sz="2300"/>
            </a:lvl7pPr>
            <a:lvl8pPr marL="3679500" indent="0">
              <a:buNone/>
              <a:defRPr sz="2300"/>
            </a:lvl8pPr>
            <a:lvl9pPr marL="420514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9350" y="6255683"/>
            <a:ext cx="6242685" cy="938074"/>
          </a:xfrm>
        </p:spPr>
        <p:txBody>
          <a:bodyPr/>
          <a:lstStyle>
            <a:lvl1pPr marL="0" indent="0">
              <a:buNone/>
              <a:defRPr sz="1600"/>
            </a:lvl1pPr>
            <a:lvl2pPr marL="525643" indent="0">
              <a:buNone/>
              <a:defRPr sz="1400"/>
            </a:lvl2pPr>
            <a:lvl3pPr marL="1051286" indent="0">
              <a:buNone/>
              <a:defRPr sz="1100"/>
            </a:lvl3pPr>
            <a:lvl4pPr marL="1576929" indent="0">
              <a:buNone/>
              <a:defRPr sz="1000"/>
            </a:lvl4pPr>
            <a:lvl5pPr marL="2102571" indent="0">
              <a:buNone/>
              <a:defRPr sz="1000"/>
            </a:lvl5pPr>
            <a:lvl6pPr marL="2628214" indent="0">
              <a:buNone/>
              <a:defRPr sz="1000"/>
            </a:lvl6pPr>
            <a:lvl7pPr marL="3153857" indent="0">
              <a:buNone/>
              <a:defRPr sz="1000"/>
            </a:lvl7pPr>
            <a:lvl8pPr marL="3679500" indent="0">
              <a:buNone/>
              <a:defRPr sz="1000"/>
            </a:lvl8pPr>
            <a:lvl9pPr marL="42051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20093"/>
            <a:ext cx="9364028" cy="1332177"/>
          </a:xfrm>
          <a:prstGeom prst="rect">
            <a:avLst/>
          </a:prstGeom>
        </p:spPr>
        <p:txBody>
          <a:bodyPr vert="horz" lIns="105129" tIns="52564" rIns="105129" bIns="525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865049"/>
            <a:ext cx="9364028" cy="5275052"/>
          </a:xfrm>
          <a:prstGeom prst="rect">
            <a:avLst/>
          </a:prstGeom>
        </p:spPr>
        <p:txBody>
          <a:bodyPr vert="horz" lIns="105129" tIns="52564" rIns="105129" bIns="525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0224" y="7408386"/>
            <a:ext cx="2427711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CA8E-8013-4EAE-9E66-819F95D7AB00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4863" y="7408386"/>
            <a:ext cx="3294750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6540" y="7408386"/>
            <a:ext cx="2427711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1286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4232" indent="-394232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4170" indent="-328527" algn="l" defTabSz="105128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107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9750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5393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91036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6678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2321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67964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5643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1286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929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2571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214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3857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9500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05143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404475" cy="7993063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26219" y="1297906"/>
            <a:ext cx="1040447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400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ru-RU" sz="4400" dirty="0" smtClean="0">
                <a:solidFill>
                  <a:prstClr val="black"/>
                </a:solidFill>
              </a:rPr>
              <a:t>Н. Гоголь. </a:t>
            </a:r>
            <a:r>
              <a:rPr lang="ru-RU" sz="4400" dirty="0" smtClean="0">
                <a:solidFill>
                  <a:prstClr val="black"/>
                </a:solidFill>
              </a:rPr>
              <a:t>Биография</a:t>
            </a:r>
            <a:endParaRPr lang="ru-RU" sz="4400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9783437" y="171352"/>
            <a:ext cx="477434" cy="6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32006" r="37549" b="30959"/>
          <a:stretch/>
        </p:blipFill>
        <p:spPr bwMode="auto">
          <a:xfrm>
            <a:off x="3406383" y="4212555"/>
            <a:ext cx="365887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5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52" y="3636491"/>
            <a:ext cx="4203635" cy="34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87" y="2457450"/>
            <a:ext cx="7573963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5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-28776" y="0"/>
            <a:ext cx="10402397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</a:rPr>
              <a:t>Николай Гоголь родился в 1809г.</a:t>
            </a:r>
          </a:p>
          <a:p>
            <a:pPr lvl="0"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</a:rPr>
              <a:t>Село Великие Сорочинцы.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ru-RU" sz="2000" dirty="0" smtClean="0"/>
              <a:t>Это Полтавская область Украины. Село находится</a:t>
            </a:r>
            <a:r>
              <a:rPr lang="ru-RU" sz="2000" dirty="0"/>
              <a:t> на берегу реки </a:t>
            </a:r>
            <a:r>
              <a:rPr lang="ru-RU" sz="2000" dirty="0" err="1" smtClean="0"/>
              <a:t>Псёл</a:t>
            </a:r>
            <a:r>
              <a:rPr lang="ru-RU" sz="2000" dirty="0" smtClean="0"/>
              <a:t>.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9" y="1696675"/>
            <a:ext cx="1886910" cy="251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4.bp.blogspot.com/-zcFm_m038g8/XL2TZi9eoEI/AAAAAAAAfbY/i43HcVq9lw895rjX_wt1qfFLa0R4Ay1iACKgBGAs/s1600/trip-impressions-ukraine-velik%25D1%2596-sorochinc%25D1%2596-P136041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873" y="2628379"/>
            <a:ext cx="6859907" cy="514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7" t="17774" r="21071" b="10698"/>
          <a:stretch/>
        </p:blipFill>
        <p:spPr bwMode="auto">
          <a:xfrm>
            <a:off x="103634" y="4428579"/>
            <a:ext cx="3252146" cy="334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415840" y="3608774"/>
            <a:ext cx="2698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Мама – Мария Ивановна </a:t>
            </a:r>
            <a:r>
              <a:rPr lang="ru-RU" sz="2000" dirty="0" err="1" smtClean="0"/>
              <a:t>Косяровская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362888" y="3543110"/>
            <a:ext cx="2735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Отец – Василий Афанасьевич Гоголь. Помещик. 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22416" r="58596" b="18400"/>
          <a:stretch/>
        </p:blipFill>
        <p:spPr bwMode="auto">
          <a:xfrm>
            <a:off x="4415840" y="275685"/>
            <a:ext cx="2698450" cy="333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hareslide.ru/img/thumbs/fdc2ed0b51307653e4b2b748970a7934-800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4" t="21961" r="6306" b="17246"/>
          <a:stretch/>
        </p:blipFill>
        <p:spPr bwMode="auto">
          <a:xfrm>
            <a:off x="7362888" y="262169"/>
            <a:ext cx="2267745" cy="33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" y="5292675"/>
            <a:ext cx="104043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У Николая были сёстры: Мария</a:t>
            </a:r>
            <a:r>
              <a:rPr lang="ru-RU" sz="2000" dirty="0"/>
              <a:t>, Анна, Елизавета и Ольга. Гоголь много времени проводил с </a:t>
            </a:r>
            <a:r>
              <a:rPr lang="ru-RU" sz="2000" dirty="0" smtClean="0"/>
              <a:t>сёстрами </a:t>
            </a:r>
            <a:r>
              <a:rPr lang="ru-RU" sz="2000" dirty="0"/>
              <a:t>и даже занимался с ними рукоделием: кроил занавески и платья, вышивал, вязал спицами шарфы. </a:t>
            </a:r>
            <a:r>
              <a:rPr lang="ru-RU" sz="2000" dirty="0" smtClean="0"/>
              <a:t>Отец </a:t>
            </a:r>
            <a:r>
              <a:rPr lang="ru-RU" sz="2000" dirty="0"/>
              <a:t>брал </a:t>
            </a:r>
            <a:r>
              <a:rPr lang="ru-RU" sz="2000" dirty="0" smtClean="0"/>
              <a:t>Николая </a:t>
            </a:r>
            <a:r>
              <a:rPr lang="ru-RU" sz="2000" dirty="0"/>
              <a:t>в поля и дорогой давал темы для стихотворных импровизаций: «степь», «солнце», «небеса». В пять лет Гоголь уже начал сам записывать свои произведения. Мать </a:t>
            </a:r>
            <a:r>
              <a:rPr lang="ru-RU" sz="2000" dirty="0" smtClean="0"/>
              <a:t>вечерами </a:t>
            </a:r>
            <a:r>
              <a:rPr lang="ru-RU" sz="2000" dirty="0"/>
              <a:t>часто рассказывала детям истории про леших, домовых и нечистую силу</a:t>
            </a:r>
            <a:r>
              <a:rPr lang="ru-RU" sz="2000" dirty="0" smtClean="0"/>
              <a:t>. </a:t>
            </a:r>
            <a:r>
              <a:rPr lang="ru-RU" sz="2000" dirty="0"/>
              <a:t> </a:t>
            </a:r>
            <a:r>
              <a:rPr lang="ru-RU" sz="2000" dirty="0" smtClean="0"/>
              <a:t>Бабушка Татьяна Семёновна знала много </a:t>
            </a:r>
            <a:r>
              <a:rPr lang="ru-RU" sz="2000" dirty="0"/>
              <a:t>народных песен и сказок, которые иногда оканчивались всеобщим пиром да свадьбой, но чаще всего были со зловеще-страшным финалом. Вот откуда появились потом у писателя Гоголя такие жуткие </a:t>
            </a:r>
            <a:r>
              <a:rPr lang="ru-RU" sz="2000" dirty="0" smtClean="0"/>
              <a:t>истории. </a:t>
            </a:r>
            <a:endParaRPr lang="ru-RU" sz="2000" dirty="0"/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1" y="287368"/>
            <a:ext cx="296932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9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29280" y="5508699"/>
            <a:ext cx="4968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</a:rPr>
              <a:t>В 1821-1828гг Гоголь учился </a:t>
            </a:r>
            <a:r>
              <a:rPr lang="ru-RU" sz="2000" dirty="0" smtClean="0">
                <a:solidFill>
                  <a:prstClr val="black"/>
                </a:solidFill>
              </a:rPr>
              <a:t>в гимназии высших наук в г. Нежине. Гоголь </a:t>
            </a:r>
            <a:r>
              <a:rPr lang="ru-RU" sz="2000" dirty="0" smtClean="0">
                <a:solidFill>
                  <a:prstClr val="black"/>
                </a:solidFill>
              </a:rPr>
              <a:t>изучал там правоведение. Здесь он начал пробовать писать, искать свой стиль.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" t="22683" r="54805" b="45084"/>
          <a:stretch/>
        </p:blipFill>
        <p:spPr bwMode="auto">
          <a:xfrm>
            <a:off x="52139" y="593553"/>
            <a:ext cx="4947060" cy="304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15825" r="8576"/>
          <a:stretch/>
        </p:blipFill>
        <p:spPr bwMode="auto">
          <a:xfrm>
            <a:off x="5020639" y="4639259"/>
            <a:ext cx="5371490" cy="335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4222" y="1260227"/>
            <a:ext cx="546317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10 </a:t>
            </a:r>
            <a:r>
              <a:rPr lang="ru-RU" dirty="0"/>
              <a:t>лет Колю отвезли в </a:t>
            </a:r>
            <a:r>
              <a:rPr lang="ru-RU" dirty="0" smtClean="0"/>
              <a:t>Полтаву. Там он учился в училище. 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Ему нравились предметы: рисование и словесность.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097" y="-1"/>
            <a:ext cx="703422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В декабре 1828 года Николай Гоголь приехал в Петербург устраиваться на службу. </a:t>
            </a:r>
            <a:r>
              <a:rPr lang="ru-RU" dirty="0" smtClean="0"/>
              <a:t>Он </a:t>
            </a:r>
            <a:r>
              <a:rPr lang="ru-RU" dirty="0"/>
              <a:t>устроился помощником </a:t>
            </a:r>
            <a:r>
              <a:rPr lang="ru-RU" dirty="0" smtClean="0"/>
              <a:t>столоначальника. </a:t>
            </a:r>
            <a:r>
              <a:rPr lang="ru-RU" dirty="0"/>
              <a:t>С</a:t>
            </a:r>
            <a:r>
              <a:rPr lang="ru-RU" dirty="0" smtClean="0"/>
              <a:t>шивал </a:t>
            </a:r>
            <a:r>
              <a:rPr lang="ru-RU" dirty="0"/>
              <a:t>документы и выполнял мелкие поручения начальства, а в свободное время он сочинял повести о жизни в Украине</a:t>
            </a:r>
            <a:r>
              <a:rPr lang="ru-RU" dirty="0" smtClean="0"/>
              <a:t>. В </a:t>
            </a:r>
            <a:r>
              <a:rPr lang="ru-RU" dirty="0"/>
              <a:t>Питере он познакомился с А.С. </a:t>
            </a:r>
            <a:r>
              <a:rPr lang="ru-RU" dirty="0" smtClean="0"/>
              <a:t>Пушкиным и с В.А. Жуковским и </a:t>
            </a:r>
            <a:r>
              <a:rPr lang="ru-RU" dirty="0"/>
              <a:t>очень этим гордился. </a:t>
            </a:r>
          </a:p>
        </p:txBody>
      </p:sp>
      <p:pic>
        <p:nvPicPr>
          <p:cNvPr id="46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/>
        </p:blipFill>
        <p:spPr bwMode="auto">
          <a:xfrm>
            <a:off x="1169789" y="2913079"/>
            <a:ext cx="8371655" cy="50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29" y="180107"/>
            <a:ext cx="3402346" cy="21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44" y="4298946"/>
            <a:ext cx="6514356" cy="369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b="14014"/>
          <a:stretch/>
        </p:blipFill>
        <p:spPr bwMode="auto">
          <a:xfrm>
            <a:off x="0" y="263502"/>
            <a:ext cx="5251891" cy="334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8341" y="1047582"/>
            <a:ext cx="33924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В 1829 году Гоголь задумал писать сборник повестей.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3603" y="5076651"/>
            <a:ext cx="386844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Он просил мать, чтобы она записывала для него обряды, обычаи, как общаются между собой сельские люди, истории, случаи, анекдоты.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12907"/>
          <a:stretch/>
        </p:blipFill>
        <p:spPr bwMode="auto">
          <a:xfrm>
            <a:off x="161677" y="1836292"/>
            <a:ext cx="252083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7045" y="0"/>
            <a:ext cx="1043152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В 1831 году </a:t>
            </a:r>
            <a:r>
              <a:rPr lang="ru-RU" dirty="0" smtClean="0"/>
              <a:t>вышел сборник повестей Гоголя </a:t>
            </a:r>
            <a:r>
              <a:rPr lang="ru-RU" dirty="0"/>
              <a:t>«Вечера на хуторе близ </a:t>
            </a:r>
            <a:r>
              <a:rPr lang="ru-RU" dirty="0" smtClean="0"/>
              <a:t>Диканьки». В сборник вошли четыре </a:t>
            </a:r>
            <a:r>
              <a:rPr lang="ru-RU" dirty="0"/>
              <a:t>рассказа: «Сорочинская ярмарка», </a:t>
            </a:r>
            <a:r>
              <a:rPr lang="ru-RU" dirty="0" smtClean="0"/>
              <a:t>«</a:t>
            </a:r>
            <a:r>
              <a:rPr lang="ru-RU" dirty="0"/>
              <a:t>Вечер накануне Ивана Купала», «Майская ночь, или Утопленница» и «Пропавшая грамота</a:t>
            </a:r>
            <a:r>
              <a:rPr lang="ru-RU" dirty="0" smtClean="0"/>
              <a:t>».  </a:t>
            </a:r>
            <a:r>
              <a:rPr lang="ru-RU" b="1" dirty="0" smtClean="0"/>
              <a:t>Часть 1. </a:t>
            </a:r>
            <a:endParaRPr lang="ru-RU" b="1" dirty="0"/>
          </a:p>
        </p:txBody>
      </p:sp>
      <p:pic>
        <p:nvPicPr>
          <p:cNvPr id="3074" name="Picture 2" descr="https://content.foto.my.mail.ru/mail/mamin66/_blogs/i-53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3739" r="4720" b="4166"/>
          <a:stretch/>
        </p:blipFill>
        <p:spPr bwMode="auto">
          <a:xfrm>
            <a:off x="2825973" y="4140547"/>
            <a:ext cx="24993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3"/>
          <a:stretch/>
        </p:blipFill>
        <p:spPr bwMode="auto">
          <a:xfrm>
            <a:off x="5377818" y="1645524"/>
            <a:ext cx="2287514" cy="305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32" y="4140547"/>
            <a:ext cx="2717458" cy="358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0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7045" y="0"/>
            <a:ext cx="1043152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А позже в сборник Гоголя </a:t>
            </a:r>
            <a:r>
              <a:rPr lang="ru-RU" dirty="0"/>
              <a:t>«Вечера на хуторе близ </a:t>
            </a:r>
            <a:r>
              <a:rPr lang="ru-RU" dirty="0" smtClean="0"/>
              <a:t>Диканьки» вошли ещё четыре повести: «Ночь перед Рождеством», «Страшная месть</a:t>
            </a:r>
            <a:r>
              <a:rPr lang="ru-RU" dirty="0"/>
              <a:t>», «Иван Фёдорович </a:t>
            </a:r>
            <a:r>
              <a:rPr lang="ru-RU" dirty="0" err="1"/>
              <a:t>Шпонька</a:t>
            </a:r>
            <a:r>
              <a:rPr lang="ru-RU" dirty="0"/>
              <a:t> и его тётушка» и </a:t>
            </a:r>
            <a:r>
              <a:rPr lang="ru-RU" dirty="0" smtClean="0"/>
              <a:t>«Заколдованное место».  </a:t>
            </a:r>
            <a:r>
              <a:rPr lang="ru-RU" b="1" dirty="0" smtClean="0"/>
              <a:t>Часть 2. </a:t>
            </a:r>
            <a:endParaRPr lang="ru-RU" b="1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" y="1836291"/>
            <a:ext cx="2592288" cy="346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81" y="4406695"/>
            <a:ext cx="2218726" cy="340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/>
          <a:stretch/>
        </p:blipFill>
        <p:spPr bwMode="auto">
          <a:xfrm>
            <a:off x="5219580" y="1753778"/>
            <a:ext cx="2523893" cy="317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74" y="4377807"/>
            <a:ext cx="2251267" cy="346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0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5747" y="0"/>
            <a:ext cx="104044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Действия </a:t>
            </a:r>
            <a:r>
              <a:rPr lang="ru-RU" dirty="0" smtClean="0">
                <a:solidFill>
                  <a:prstClr val="black"/>
                </a:solidFill>
              </a:rPr>
              <a:t>в повестях </a:t>
            </a:r>
            <a:r>
              <a:rPr lang="ru-RU" dirty="0">
                <a:solidFill>
                  <a:prstClr val="black"/>
                </a:solidFill>
              </a:rPr>
              <a:t>происходили на родине Гоголя, в Миргородском районе Полтавской губернии. Героями были жители украинской деревни.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2" y="2124324"/>
            <a:ext cx="10103415" cy="530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2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325</Words>
  <Application>Microsoft Office PowerPoint</Application>
  <PresentationFormat>Произвольный</PresentationFormat>
  <Paragraphs>17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184</cp:revision>
  <dcterms:created xsi:type="dcterms:W3CDTF">2022-05-17T06:36:13Z</dcterms:created>
  <dcterms:modified xsi:type="dcterms:W3CDTF">2022-12-04T08:30:13Z</dcterms:modified>
</cp:coreProperties>
</file>