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59" r:id="rId8"/>
    <p:sldId id="265" r:id="rId9"/>
    <p:sldId id="266" r:id="rId10"/>
    <p:sldId id="267" r:id="rId11"/>
  </p:sldIdLst>
  <p:sldSz cx="10404475" cy="7993063"/>
  <p:notesSz cx="6858000" cy="9144000"/>
  <p:defaultTextStyle>
    <a:defPPr>
      <a:defRPr lang="ru-RU"/>
    </a:defPPr>
    <a:lvl1pPr marL="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56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1286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6929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02571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8214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53857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9500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05143" algn="l" defTabSz="105128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F191CE-CD2E-4416-83EF-5C68B6202049}">
          <p14:sldIdLst>
            <p14:sldId id="256"/>
            <p14:sldId id="257"/>
            <p14:sldId id="258"/>
            <p14:sldId id="262"/>
            <p14:sldId id="263"/>
            <p14:sldId id="264"/>
            <p14:sldId id="259"/>
            <p14:sldId id="265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9" autoAdjust="0"/>
    <p:restoredTop sz="94660"/>
  </p:normalViewPr>
  <p:slideViewPr>
    <p:cSldViewPr>
      <p:cViewPr>
        <p:scale>
          <a:sx n="42" d="100"/>
          <a:sy n="42" d="100"/>
        </p:scale>
        <p:origin x="-2226" y="-438"/>
      </p:cViewPr>
      <p:guideLst>
        <p:guide orient="horz" pos="2518"/>
        <p:guide pos="32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0336" y="2483031"/>
            <a:ext cx="8843804" cy="171332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0671" y="4529402"/>
            <a:ext cx="7283133" cy="20426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1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6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8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3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9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5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9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9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83692" y="373750"/>
            <a:ext cx="2662534" cy="79486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2477" y="373750"/>
            <a:ext cx="7817807" cy="79486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882" y="5136284"/>
            <a:ext cx="8843804" cy="158751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882" y="3387802"/>
            <a:ext cx="8843804" cy="1748482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56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1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6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02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8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538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95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05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2477" y="2174040"/>
            <a:ext cx="5240171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06057" y="2174040"/>
            <a:ext cx="5240170" cy="61483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70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789188"/>
            <a:ext cx="4597117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224" y="2534837"/>
            <a:ext cx="4597117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330" y="1789188"/>
            <a:ext cx="4598922" cy="745649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5643" indent="0">
              <a:buNone/>
              <a:defRPr sz="2300" b="1"/>
            </a:lvl2pPr>
            <a:lvl3pPr marL="1051286" indent="0">
              <a:buNone/>
              <a:defRPr sz="2100" b="1"/>
            </a:lvl3pPr>
            <a:lvl4pPr marL="1576929" indent="0">
              <a:buNone/>
              <a:defRPr sz="1800" b="1"/>
            </a:lvl4pPr>
            <a:lvl5pPr marL="2102571" indent="0">
              <a:buNone/>
              <a:defRPr sz="1800" b="1"/>
            </a:lvl5pPr>
            <a:lvl6pPr marL="2628214" indent="0">
              <a:buNone/>
              <a:defRPr sz="1800" b="1"/>
            </a:lvl6pPr>
            <a:lvl7pPr marL="3153857" indent="0">
              <a:buNone/>
              <a:defRPr sz="1800" b="1"/>
            </a:lvl7pPr>
            <a:lvl8pPr marL="3679500" indent="0">
              <a:buNone/>
              <a:defRPr sz="1800" b="1"/>
            </a:lvl8pPr>
            <a:lvl9pPr marL="4205143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330" y="2534837"/>
            <a:ext cx="4598922" cy="46052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47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48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0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18242"/>
            <a:ext cx="3423001" cy="135438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860" y="318243"/>
            <a:ext cx="5816391" cy="682185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0224" y="1672623"/>
            <a:ext cx="3423001" cy="5467478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70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50" y="5595144"/>
            <a:ext cx="6242685" cy="6605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9350" y="714195"/>
            <a:ext cx="6242685" cy="4795838"/>
          </a:xfrm>
        </p:spPr>
        <p:txBody>
          <a:bodyPr/>
          <a:lstStyle>
            <a:lvl1pPr marL="0" indent="0">
              <a:buNone/>
              <a:defRPr sz="3700"/>
            </a:lvl1pPr>
            <a:lvl2pPr marL="525643" indent="0">
              <a:buNone/>
              <a:defRPr sz="3200"/>
            </a:lvl2pPr>
            <a:lvl3pPr marL="1051286" indent="0">
              <a:buNone/>
              <a:defRPr sz="2800"/>
            </a:lvl3pPr>
            <a:lvl4pPr marL="1576929" indent="0">
              <a:buNone/>
              <a:defRPr sz="2300"/>
            </a:lvl4pPr>
            <a:lvl5pPr marL="2102571" indent="0">
              <a:buNone/>
              <a:defRPr sz="2300"/>
            </a:lvl5pPr>
            <a:lvl6pPr marL="2628214" indent="0">
              <a:buNone/>
              <a:defRPr sz="2300"/>
            </a:lvl6pPr>
            <a:lvl7pPr marL="3153857" indent="0">
              <a:buNone/>
              <a:defRPr sz="2300"/>
            </a:lvl7pPr>
            <a:lvl8pPr marL="3679500" indent="0">
              <a:buNone/>
              <a:defRPr sz="2300"/>
            </a:lvl8pPr>
            <a:lvl9pPr marL="420514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9350" y="6255683"/>
            <a:ext cx="6242685" cy="938074"/>
          </a:xfrm>
        </p:spPr>
        <p:txBody>
          <a:bodyPr/>
          <a:lstStyle>
            <a:lvl1pPr marL="0" indent="0">
              <a:buNone/>
              <a:defRPr sz="1600"/>
            </a:lvl1pPr>
            <a:lvl2pPr marL="525643" indent="0">
              <a:buNone/>
              <a:defRPr sz="1400"/>
            </a:lvl2pPr>
            <a:lvl3pPr marL="1051286" indent="0">
              <a:buNone/>
              <a:defRPr sz="1100"/>
            </a:lvl3pPr>
            <a:lvl4pPr marL="1576929" indent="0">
              <a:buNone/>
              <a:defRPr sz="1000"/>
            </a:lvl4pPr>
            <a:lvl5pPr marL="2102571" indent="0">
              <a:buNone/>
              <a:defRPr sz="1000"/>
            </a:lvl5pPr>
            <a:lvl6pPr marL="2628214" indent="0">
              <a:buNone/>
              <a:defRPr sz="1000"/>
            </a:lvl6pPr>
            <a:lvl7pPr marL="3153857" indent="0">
              <a:buNone/>
              <a:defRPr sz="1000"/>
            </a:lvl7pPr>
            <a:lvl8pPr marL="3679500" indent="0">
              <a:buNone/>
              <a:defRPr sz="1000"/>
            </a:lvl8pPr>
            <a:lvl9pPr marL="420514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01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224" y="320093"/>
            <a:ext cx="9364028" cy="1332177"/>
          </a:xfrm>
          <a:prstGeom prst="rect">
            <a:avLst/>
          </a:prstGeom>
        </p:spPr>
        <p:txBody>
          <a:bodyPr vert="horz" lIns="105129" tIns="52564" rIns="105129" bIns="525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0224" y="1865049"/>
            <a:ext cx="9364028" cy="5275052"/>
          </a:xfrm>
          <a:prstGeom prst="rect">
            <a:avLst/>
          </a:prstGeom>
        </p:spPr>
        <p:txBody>
          <a:bodyPr vert="horz" lIns="105129" tIns="52564" rIns="105129" bIns="525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0224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CA8E-8013-4EAE-9E66-819F95D7AB00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4863" y="7408386"/>
            <a:ext cx="3294750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6540" y="7408386"/>
            <a:ext cx="2427711" cy="425557"/>
          </a:xfrm>
          <a:prstGeom prst="rect">
            <a:avLst/>
          </a:prstGeom>
        </p:spPr>
        <p:txBody>
          <a:bodyPr vert="horz" lIns="105129" tIns="52564" rIns="105129" bIns="525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E8D7D-16F9-4B8E-AC73-D8931F5BD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51286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4232" indent="-394232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4170" indent="-328527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4107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9750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5393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91036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6678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2321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67964" indent="-262821" algn="l" defTabSz="105128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56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1286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929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2571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214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3857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9500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05143" algn="l" defTabSz="10512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0404475" cy="799306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404243"/>
            <a:ext cx="10404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ru-RU" sz="3200" dirty="0" smtClean="0">
                <a:solidFill>
                  <a:prstClr val="black"/>
                </a:solidFill>
              </a:rPr>
              <a:t>В.П. Астафьев. Биография</a:t>
            </a:r>
            <a:r>
              <a:rPr lang="ru-RU" sz="3200" dirty="0" smtClean="0">
                <a:solidFill>
                  <a:prstClr val="black"/>
                </a:solidFill>
              </a:rPr>
              <a:t>.</a:t>
            </a:r>
            <a:endParaRPr lang="ru-RU" sz="3200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C:\Documents and Settings\Admin\Рабочий стол\ЛОГО\tes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r="22713" b="7866"/>
          <a:stretch/>
        </p:blipFill>
        <p:spPr bwMode="auto">
          <a:xfrm>
            <a:off x="9783437" y="171352"/>
            <a:ext cx="477434" cy="6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73" y="2916411"/>
            <a:ext cx="2149327" cy="2871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7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81" y="2412355"/>
            <a:ext cx="8069939" cy="333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33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54280" y="4335685"/>
            <a:ext cx="1692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078" y="-22834"/>
            <a:ext cx="10402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/>
              <a:t>Виктор Астафьев родился </a:t>
            </a:r>
            <a:r>
              <a:rPr lang="ru-RU" sz="2400" dirty="0"/>
              <a:t>1 мая 1924 года в маленьком селе Овсянка Красноярского </a:t>
            </a:r>
            <a:r>
              <a:rPr lang="ru-RU" sz="2400" dirty="0" smtClean="0"/>
              <a:t>края</a:t>
            </a:r>
            <a:r>
              <a:rPr lang="ru-RU" sz="2400" dirty="0"/>
              <a:t> </a:t>
            </a:r>
            <a:r>
              <a:rPr lang="ru-RU" sz="2400" dirty="0"/>
              <a:t>на берегу </a:t>
            </a:r>
            <a:r>
              <a:rPr lang="ru-RU" sz="2400" dirty="0" smtClean="0"/>
              <a:t>Енисея.</a:t>
            </a:r>
          </a:p>
          <a:p>
            <a:pPr lvl="0" algn="ctr"/>
            <a:r>
              <a:rPr lang="ru-RU" sz="2400" dirty="0" smtClean="0"/>
              <a:t>Отец</a:t>
            </a:r>
            <a:r>
              <a:rPr lang="ru-RU" sz="2400" dirty="0"/>
              <a:t>, Петр Павлович Астафьев, крестьянин. </a:t>
            </a:r>
            <a:endParaRPr lang="ru-RU" sz="2400" dirty="0" smtClean="0"/>
          </a:p>
          <a:p>
            <a:pPr lvl="0" algn="ctr"/>
            <a:r>
              <a:rPr lang="ru-RU" sz="2400" dirty="0" smtClean="0"/>
              <a:t>Мать</a:t>
            </a:r>
            <a:r>
              <a:rPr lang="ru-RU" sz="2400" dirty="0"/>
              <a:t>, Лидия Ильинична Потылицына – домохозяйка.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  <p:sp>
        <p:nvSpPr>
          <p:cNvPr id="18" name="AutoShape 21" descr="https://ruxpert.ru/images/b/b1/%D0%94%D0%B0%D0%BD%D0%B8%D0%BB%D0%B0-%D0%BC%D0%B0%D1%81%D1%82%D0%B5%D1%80_%D0%B8_%D0%A5%D0%BE%D0%B7%D1%8F%D0%B9%D0%BA%D0%B0_%D0%9C%D0%B5%D0%B4%D0%BD%D0%BE%D0%B9_%D0%B3%D0%BE%D1%80%D1%8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989" y="1724018"/>
            <a:ext cx="4381230" cy="602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931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1" y="4793"/>
            <a:ext cx="10404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/>
              <a:t>Семья Астафьевых </a:t>
            </a:r>
            <a:r>
              <a:rPr lang="ru-RU" sz="2400" dirty="0"/>
              <a:t>были раскулачены, а </a:t>
            </a:r>
            <a:r>
              <a:rPr lang="ru-RU" sz="2400" dirty="0" smtClean="0"/>
              <a:t>отца посадили </a:t>
            </a:r>
            <a:r>
              <a:rPr lang="ru-RU" sz="2400" dirty="0"/>
              <a:t>в тюрьму «за вредительство</a:t>
            </a:r>
            <a:r>
              <a:rPr lang="ru-RU" sz="2400" dirty="0" smtClean="0"/>
              <a:t>». Потом погибла мама Виктора. </a:t>
            </a:r>
            <a:endParaRPr lang="ru-RU" sz="2400" dirty="0" smtClean="0"/>
          </a:p>
          <a:p>
            <a:pPr lvl="0" algn="ctr"/>
            <a:r>
              <a:rPr lang="ru-RU" sz="2400" dirty="0" smtClean="0"/>
              <a:t>И </a:t>
            </a:r>
            <a:r>
              <a:rPr lang="ru-RU" sz="2400" dirty="0" smtClean="0"/>
              <a:t>его взяли к себе бабушка и дедушка. </a:t>
            </a:r>
            <a:r>
              <a:rPr lang="ru-RU" sz="2400" dirty="0" smtClean="0"/>
              <a:t>С ними Виктор провёл всё детство.</a:t>
            </a:r>
            <a:endParaRPr lang="ru-RU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6" y="1452249"/>
            <a:ext cx="8835184" cy="589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134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15" y="-11416"/>
            <a:ext cx="10396959" cy="2677656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Когда отец вернулся из тюрьмы, Виктора забрал себе. Но отношения были сложными и </a:t>
            </a:r>
            <a:r>
              <a:rPr lang="ru-RU" sz="2400" dirty="0" smtClean="0"/>
              <a:t>Виктор</a:t>
            </a:r>
            <a:r>
              <a:rPr lang="ru-RU" sz="2400" dirty="0" smtClean="0"/>
              <a:t> убегал </a:t>
            </a:r>
            <a:r>
              <a:rPr lang="ru-RU" sz="2400" dirty="0" smtClean="0"/>
              <a:t>из дома. Дальше он </a:t>
            </a:r>
            <a:r>
              <a:rPr lang="ru-RU" sz="2400" dirty="0" smtClean="0"/>
              <a:t>попадает </a:t>
            </a:r>
            <a:r>
              <a:rPr lang="ru-RU" sz="2400" dirty="0" smtClean="0"/>
              <a:t>в </a:t>
            </a:r>
            <a:r>
              <a:rPr lang="ru-RU" sz="2400" dirty="0" smtClean="0"/>
              <a:t>детский дом. </a:t>
            </a:r>
            <a:r>
              <a:rPr lang="ru-RU" sz="2400" dirty="0" smtClean="0"/>
              <a:t>Там </a:t>
            </a:r>
            <a:r>
              <a:rPr lang="ru-RU" sz="2400" dirty="0" smtClean="0"/>
              <a:t>Виктор </a:t>
            </a:r>
            <a:r>
              <a:rPr lang="ru-RU" sz="2400" dirty="0" smtClean="0"/>
              <a:t>встретил хорошего </a:t>
            </a:r>
            <a:r>
              <a:rPr lang="ru-RU" sz="2400" dirty="0" smtClean="0"/>
              <a:t>учителя. Учитель помог Виктору </a:t>
            </a:r>
            <a:r>
              <a:rPr lang="ru-RU" sz="2400" dirty="0" smtClean="0"/>
              <a:t>раскрыть талант писателя. </a:t>
            </a:r>
            <a:r>
              <a:rPr lang="ru-RU" sz="2400" dirty="0"/>
              <a:t>В детском доме Астафьев окончил шесть классов и поступил в фабрично-заводскую школу. Кроме того, он устроился на железную дорогу сцепщиком вагонов и дослужился до дежурного по станции.</a:t>
            </a:r>
          </a:p>
          <a:p>
            <a:pPr algn="just"/>
            <a:endParaRPr lang="ru-RU" sz="2400" dirty="0"/>
          </a:p>
        </p:txBody>
      </p:sp>
      <p:sp>
        <p:nvSpPr>
          <p:cNvPr id="18" name="AutoShape 21" descr="https://ruxpert.ru/images/b/b1/%D0%94%D0%B0%D0%BD%D0%B8%D0%BB%D0%B0-%D0%BC%D0%B0%D1%81%D1%82%D0%B5%D1%80_%D0%B8_%D0%A5%D0%BE%D0%B7%D1%8F%D0%B9%D0%BA%D0%B0_%D0%9C%D0%B5%D0%B4%D0%BD%D0%BE%D0%B9_%D0%B3%D0%BE%D1%80%D1%8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45" y="2666240"/>
            <a:ext cx="6994097" cy="470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34085" y="7369770"/>
            <a:ext cx="315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Астафьев и его друзья.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1877" y="6732835"/>
            <a:ext cx="1436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Астафьев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9635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6729" y="0"/>
            <a:ext cx="104112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Когда Виктору Астафьеву было 18 лет, началась Великая Отечественная </a:t>
            </a:r>
            <a:r>
              <a:rPr lang="ru-RU" sz="2400" dirty="0" smtClean="0"/>
              <a:t>война. В </a:t>
            </a:r>
            <a:r>
              <a:rPr lang="ru-RU" sz="2400" dirty="0"/>
              <a:t>1942 Астафьев </a:t>
            </a:r>
            <a:r>
              <a:rPr lang="ru-RU" sz="2400" dirty="0" smtClean="0"/>
              <a:t>ушёл </a:t>
            </a:r>
            <a:r>
              <a:rPr lang="ru-RU" sz="2400" dirty="0"/>
              <a:t>на </a:t>
            </a:r>
            <a:r>
              <a:rPr lang="ru-RU" sz="2400" dirty="0" smtClean="0"/>
              <a:t>фронт. Астафьев награжден </a:t>
            </a:r>
            <a:r>
              <a:rPr lang="ru-RU" sz="2400" dirty="0"/>
              <a:t>орденом «Красной Звезды», медалями «За отвагу» и «За победу над фашистской Германией».</a:t>
            </a:r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7" y="1764283"/>
            <a:ext cx="43053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59" r="24733"/>
          <a:stretch/>
        </p:blipFill>
        <p:spPr bwMode="auto">
          <a:xfrm>
            <a:off x="5922317" y="1710479"/>
            <a:ext cx="3943576" cy="58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35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2190" y="-14034"/>
            <a:ext cx="10426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детском доме </a:t>
            </a:r>
            <a:r>
              <a:rPr lang="ru-RU" sz="2400" dirty="0" smtClean="0"/>
              <a:t>Виктор </a:t>
            </a:r>
            <a:r>
              <a:rPr lang="ru-RU" sz="2400" dirty="0" smtClean="0"/>
              <a:t>написал сочинение про </a:t>
            </a:r>
            <a:r>
              <a:rPr lang="ru-RU" sz="2400" dirty="0" smtClean="0"/>
              <a:t>озеро</a:t>
            </a:r>
            <a:r>
              <a:rPr lang="ru-RU" sz="2400" dirty="0" smtClean="0"/>
              <a:t>. </a:t>
            </a:r>
            <a:endParaRPr lang="ru-RU" sz="2400" dirty="0" smtClean="0"/>
          </a:p>
          <a:p>
            <a:pPr algn="ctr"/>
            <a:r>
              <a:rPr lang="ru-RU" sz="2400" dirty="0" smtClean="0"/>
              <a:t>В </a:t>
            </a:r>
            <a:r>
              <a:rPr lang="ru-RU" sz="2400" dirty="0" smtClean="0"/>
              <a:t>1952 году Астафьев </a:t>
            </a:r>
            <a:r>
              <a:rPr lang="ru-RU" sz="2400" dirty="0"/>
              <a:t>использовал </a:t>
            </a:r>
            <a:r>
              <a:rPr lang="ru-RU" sz="2400" dirty="0" smtClean="0"/>
              <a:t>это сочинение как </a:t>
            </a:r>
            <a:r>
              <a:rPr lang="ru-RU" sz="2400" dirty="0"/>
              <a:t>основу для рассказа «Васюткино озеро</a:t>
            </a:r>
            <a:r>
              <a:rPr lang="ru-RU" sz="2400" dirty="0"/>
              <a:t>». Рассказ про мальчика </a:t>
            </a:r>
            <a:r>
              <a:rPr lang="ru-RU" sz="2400" dirty="0" smtClean="0"/>
              <a:t>Васютку, который ушёл </a:t>
            </a:r>
            <a:r>
              <a:rPr lang="ru-RU" sz="2400" dirty="0"/>
              <a:t>в тайгу за кедровыми </a:t>
            </a:r>
            <a:r>
              <a:rPr lang="ru-RU" sz="2400" dirty="0" smtClean="0"/>
              <a:t>орехами и заблудился.</a:t>
            </a:r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18" name="AutoShape 21" descr="https://ruxpert.ru/images/b/b1/%D0%94%D0%B0%D0%BD%D0%B8%D0%BB%D0%B0-%D0%BC%D0%B0%D1%81%D1%82%D0%B5%D1%80_%D0%B8_%D0%A5%D0%BE%D0%B7%D1%8F%D0%B9%D0%BA%D0%B0_%D0%9C%D0%B5%D0%B4%D0%BD%D0%BE%D0%B9_%D0%B3%D0%BE%D1%80%D1%8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1" t="12742" r="7885" b="27922"/>
          <a:stretch/>
        </p:blipFill>
        <p:spPr bwMode="auto">
          <a:xfrm>
            <a:off x="63500" y="3329502"/>
            <a:ext cx="4196697" cy="315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6" t="3326" r="41866" b="28912"/>
          <a:stretch/>
        </p:blipFill>
        <p:spPr bwMode="auto">
          <a:xfrm>
            <a:off x="4698181" y="2242618"/>
            <a:ext cx="5544616" cy="533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17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1" descr="https://ruxpert.ru/images/b/b1/%D0%94%D0%B0%D0%BD%D0%B8%D0%BB%D0%B0-%D0%BC%D0%B0%D1%81%D1%82%D0%B5%D1%80_%D0%B8_%D0%A5%D0%BE%D0%B7%D1%8F%D0%B9%D0%BA%D0%B0_%D0%9C%D0%B5%D0%B4%D0%BD%D0%BE%D0%B9_%D0%B3%D0%BE%D1%80%D1%8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26621" y="11125"/>
            <a:ext cx="10431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После войны </a:t>
            </a:r>
            <a:r>
              <a:rPr lang="ru-RU" sz="2400" dirty="0" smtClean="0"/>
              <a:t>Астафьев пробовал </a:t>
            </a:r>
            <a:r>
              <a:rPr lang="ru-RU" sz="2400" dirty="0"/>
              <a:t>себя в разных профессиях и занимался литературой.</a:t>
            </a:r>
          </a:p>
          <a:p>
            <a:pPr algn="just"/>
            <a:r>
              <a:rPr lang="ru-RU" sz="2400" dirty="0"/>
              <a:t>В 1951 году Виктор Астафьев начал работать в газете «Чусовской рабочий», и в этом же году вышел его первый рассказ. А уже спустя два года вышла книга писателя «До будущей весны».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01" y="1962036"/>
            <a:ext cx="41338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13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1699" y="0"/>
            <a:ext cx="10436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Героями его произведений становились простые солдаты, рабочие, бойцы, деревенские жители.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9" y="1782599"/>
            <a:ext cx="3315309" cy="487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24" y="1764284"/>
            <a:ext cx="333375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0" y="1764283"/>
            <a:ext cx="307264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84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0"/>
            <a:ext cx="10404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</a:t>
            </a:r>
            <a:r>
              <a:rPr lang="ru-RU" sz="2400" dirty="0" smtClean="0"/>
              <a:t>деревне Овсянка Красноярского края, </a:t>
            </a:r>
            <a:r>
              <a:rPr lang="ru-RU" sz="2400" dirty="0"/>
              <a:t>где </a:t>
            </a:r>
            <a:r>
              <a:rPr lang="ru-RU" sz="2400" dirty="0" smtClean="0"/>
              <a:t>Виктор Астафьев </a:t>
            </a:r>
            <a:r>
              <a:rPr lang="ru-RU" sz="2400" dirty="0"/>
              <a:t>родился сейчас расположен музей семьи Астафьева.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"/>
          <a:stretch/>
        </p:blipFill>
        <p:spPr bwMode="auto">
          <a:xfrm>
            <a:off x="4973379" y="832710"/>
            <a:ext cx="5431095" cy="36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r="4514" b="7265"/>
          <a:stretch/>
        </p:blipFill>
        <p:spPr bwMode="auto">
          <a:xfrm>
            <a:off x="-11449" y="830997"/>
            <a:ext cx="4984828" cy="364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"/>
          <a:stretch/>
        </p:blipFill>
        <p:spPr bwMode="auto">
          <a:xfrm>
            <a:off x="-11449" y="4474979"/>
            <a:ext cx="4984828" cy="351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"/>
          <a:stretch/>
        </p:blipFill>
        <p:spPr bwMode="auto">
          <a:xfrm>
            <a:off x="4973379" y="4474979"/>
            <a:ext cx="5431096" cy="351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467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4759</TotalTime>
  <Words>307</Words>
  <Application>Microsoft Office PowerPoint</Application>
  <PresentationFormat>Произвольный</PresentationFormat>
  <Paragraphs>19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Victoria</dc:creator>
  <cp:lastModifiedBy>Victoria</cp:lastModifiedBy>
  <cp:revision>362</cp:revision>
  <dcterms:created xsi:type="dcterms:W3CDTF">2022-05-17T06:36:13Z</dcterms:created>
  <dcterms:modified xsi:type="dcterms:W3CDTF">2023-04-25T18:22:20Z</dcterms:modified>
</cp:coreProperties>
</file>