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58" r:id="rId10"/>
  </p:sldIdLst>
  <p:sldSz cx="10404475" cy="7993063"/>
  <p:notesSz cx="6858000" cy="9144000"/>
  <p:defaultTextStyle>
    <a:defPPr>
      <a:defRPr lang="ru-RU"/>
    </a:defPPr>
    <a:lvl1pPr marL="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6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286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6929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2571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8214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3857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950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51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191CE-CD2E-4416-83EF-5C68B6202049}">
          <p14:sldIdLst>
            <p14:sldId id="256"/>
            <p14:sldId id="259"/>
            <p14:sldId id="262"/>
            <p14:sldId id="261"/>
            <p14:sldId id="263"/>
            <p14:sldId id="264"/>
            <p14:sldId id="265"/>
            <p14:sldId id="266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9" autoAdjust="0"/>
    <p:restoredTop sz="94660"/>
  </p:normalViewPr>
  <p:slideViewPr>
    <p:cSldViewPr>
      <p:cViewPr>
        <p:scale>
          <a:sx n="51" d="100"/>
          <a:sy n="51" d="100"/>
        </p:scale>
        <p:origin x="-1914" y="-204"/>
      </p:cViewPr>
      <p:guideLst>
        <p:guide orient="horz" pos="2518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483031"/>
            <a:ext cx="8843804" cy="17133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529402"/>
            <a:ext cx="7283133" cy="2042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3692" y="373750"/>
            <a:ext cx="2662534" cy="79486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477" y="373750"/>
            <a:ext cx="7817807" cy="79486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5136284"/>
            <a:ext cx="8843804" cy="158751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387802"/>
            <a:ext cx="8843804" cy="174848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6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9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5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77" y="2174040"/>
            <a:ext cx="5240171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6057" y="2174040"/>
            <a:ext cx="5240170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89188"/>
            <a:ext cx="4597117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2534837"/>
            <a:ext cx="4597117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789188"/>
            <a:ext cx="4598922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2534837"/>
            <a:ext cx="4598922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18242"/>
            <a:ext cx="3423001" cy="135438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318243"/>
            <a:ext cx="5816391" cy="682185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672623"/>
            <a:ext cx="3423001" cy="5467478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595144"/>
            <a:ext cx="6242685" cy="6605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714195"/>
            <a:ext cx="6242685" cy="4795838"/>
          </a:xfrm>
        </p:spPr>
        <p:txBody>
          <a:bodyPr/>
          <a:lstStyle>
            <a:lvl1pPr marL="0" indent="0">
              <a:buNone/>
              <a:defRPr sz="3700"/>
            </a:lvl1pPr>
            <a:lvl2pPr marL="525643" indent="0">
              <a:buNone/>
              <a:defRPr sz="3200"/>
            </a:lvl2pPr>
            <a:lvl3pPr marL="1051286" indent="0">
              <a:buNone/>
              <a:defRPr sz="2800"/>
            </a:lvl3pPr>
            <a:lvl4pPr marL="1576929" indent="0">
              <a:buNone/>
              <a:defRPr sz="2300"/>
            </a:lvl4pPr>
            <a:lvl5pPr marL="2102571" indent="0">
              <a:buNone/>
              <a:defRPr sz="2300"/>
            </a:lvl5pPr>
            <a:lvl6pPr marL="2628214" indent="0">
              <a:buNone/>
              <a:defRPr sz="2300"/>
            </a:lvl6pPr>
            <a:lvl7pPr marL="3153857" indent="0">
              <a:buNone/>
              <a:defRPr sz="2300"/>
            </a:lvl7pPr>
            <a:lvl8pPr marL="3679500" indent="0">
              <a:buNone/>
              <a:defRPr sz="2300"/>
            </a:lvl8pPr>
            <a:lvl9pPr marL="42051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6255683"/>
            <a:ext cx="6242685" cy="938074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  <a:prstGeom prst="rect">
            <a:avLst/>
          </a:prstGeom>
        </p:spPr>
        <p:txBody>
          <a:bodyPr vert="horz" lIns="105129" tIns="52564" rIns="105129" bIns="52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865049"/>
            <a:ext cx="9364028" cy="5275052"/>
          </a:xfrm>
          <a:prstGeom prst="rect">
            <a:avLst/>
          </a:prstGeom>
        </p:spPr>
        <p:txBody>
          <a:bodyPr vert="horz" lIns="105129" tIns="52564" rIns="105129" bIns="52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CA8E-8013-4EAE-9E66-819F95D7AB0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7408386"/>
            <a:ext cx="3294750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12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232" indent="-394232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4170" indent="-328527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404475" cy="799306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04243"/>
            <a:ext cx="10404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</a:rPr>
              <a:t>Разбор.</a:t>
            </a:r>
          </a:p>
          <a:p>
            <a:pPr lvl="0" algn="ctr"/>
            <a:endParaRPr lang="ru-RU" sz="3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</a:rPr>
              <a:t>И. А. Бунин. Биография.</a:t>
            </a:r>
          </a:p>
          <a:p>
            <a:pPr lvl="0" algn="ctr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</a:rPr>
              <a:t>«Косцы»</a:t>
            </a:r>
          </a:p>
        </p:txBody>
      </p:sp>
      <p:pic>
        <p:nvPicPr>
          <p:cNvPr id="6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9783437" y="171352"/>
            <a:ext cx="477434" cy="6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68" y="5220667"/>
            <a:ext cx="1757537" cy="163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7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" y="-22834"/>
            <a:ext cx="10404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/>
              <a:t>И. А. Бунин родился 10 октября 1870 года в небогатой дворянской семье.</a:t>
            </a:r>
            <a:endParaRPr lang="ru-RU" sz="3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90" b="15889"/>
          <a:stretch/>
        </p:blipFill>
        <p:spPr bwMode="auto">
          <a:xfrm>
            <a:off x="521717" y="2052315"/>
            <a:ext cx="4392489" cy="5177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49" y="2052315"/>
            <a:ext cx="3717850" cy="518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0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80107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Мама – </a:t>
            </a:r>
            <a:r>
              <a:rPr lang="ru-RU" sz="2400" dirty="0"/>
              <a:t>Людмила Александровна </a:t>
            </a:r>
            <a:r>
              <a:rPr lang="ru-RU" sz="2400" dirty="0" smtClean="0"/>
              <a:t>Чубарова. </a:t>
            </a:r>
            <a:r>
              <a:rPr lang="ru-RU" sz="2400" dirty="0" smtClean="0"/>
              <a:t>Занималась воспитанием детей. Очень любила своих детей. </a:t>
            </a:r>
            <a:endParaRPr lang="ru-RU" sz="2400" b="1" dirty="0"/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294109" y="37322"/>
            <a:ext cx="51103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Отец – </a:t>
            </a:r>
            <a:r>
              <a:rPr lang="ru-RU" sz="2400" dirty="0"/>
              <a:t>Алексей Николаевич </a:t>
            </a:r>
            <a:r>
              <a:rPr lang="ru-RU" sz="2400" dirty="0" smtClean="0"/>
              <a:t>Бунин. </a:t>
            </a:r>
            <a:r>
              <a:rPr lang="ru-RU" sz="2400" dirty="0"/>
              <a:t>П</a:t>
            </a:r>
            <a:r>
              <a:rPr lang="ru-RU" sz="2400" dirty="0" smtClean="0"/>
              <a:t>омещик </a:t>
            </a:r>
            <a:r>
              <a:rPr lang="ru-RU" sz="2400" dirty="0"/>
              <a:t>Орловской и Тульской губернии был вспыльчивый, </a:t>
            </a:r>
            <a:r>
              <a:rPr lang="ru-RU" sz="2400" dirty="0" smtClean="0"/>
              <a:t>азартный, весёлый, щедрый. </a:t>
            </a:r>
            <a:r>
              <a:rPr lang="ru-RU" sz="2400" dirty="0" smtClean="0"/>
              <a:t> Отец Бунина проиграл все деньги семьи в карты. И </a:t>
            </a:r>
            <a:r>
              <a:rPr lang="ru-RU" sz="2400" dirty="0" smtClean="0"/>
              <a:t>семья </a:t>
            </a:r>
            <a:r>
              <a:rPr lang="ru-RU" sz="2400" dirty="0"/>
              <a:t>Буниных в 1870 </a:t>
            </a:r>
            <a:r>
              <a:rPr lang="ru-RU" sz="2400" dirty="0" smtClean="0"/>
              <a:t>переехала в Воронеж.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2"/>
          <a:stretch/>
        </p:blipFill>
        <p:spPr bwMode="auto">
          <a:xfrm>
            <a:off x="521717" y="2268339"/>
            <a:ext cx="3248629" cy="451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audiobooks.su/wp-content/uploads/2020/08/roditeli_bunina_an_l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01"/>
          <a:stretch/>
        </p:blipFill>
        <p:spPr bwMode="auto">
          <a:xfrm>
            <a:off x="6820506" y="2844403"/>
            <a:ext cx="2895401" cy="42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24" y="5292872"/>
            <a:ext cx="2572644" cy="26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7924" y="4831207"/>
            <a:ext cx="2572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Герб Буниных.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1" y="0"/>
            <a:ext cx="5098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Образование Иван Бунин получал </a:t>
            </a:r>
            <a:r>
              <a:rPr lang="ru-RU" sz="2400" dirty="0" smtClean="0"/>
              <a:t>дома, </a:t>
            </a:r>
            <a:r>
              <a:rPr lang="ru-RU" sz="2400" dirty="0" smtClean="0"/>
              <a:t>изучал языки.</a:t>
            </a:r>
            <a:r>
              <a:rPr lang="ru-RU" sz="2400" dirty="0" smtClean="0"/>
              <a:t> </a:t>
            </a:r>
            <a:r>
              <a:rPr lang="ru-RU" sz="2400" dirty="0"/>
              <a:t>затем юный писатель поступил в Елецкую гимназию</a:t>
            </a:r>
            <a:r>
              <a:rPr lang="ru-RU" sz="2400" dirty="0" smtClean="0"/>
              <a:t>. Учиться ему нравилось. </a:t>
            </a:r>
            <a:r>
              <a:rPr lang="ru-RU" sz="2400" dirty="0"/>
              <a:t> Когда ему было 16 лет, он бросил </a:t>
            </a:r>
            <a:r>
              <a:rPr lang="ru-RU" sz="2400" dirty="0" smtClean="0"/>
              <a:t>гимназию.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3" t="3924" r="11046"/>
          <a:stretch/>
        </p:blipFill>
        <p:spPr bwMode="auto">
          <a:xfrm>
            <a:off x="16132" y="2464708"/>
            <a:ext cx="506645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7166" y="5741998"/>
            <a:ext cx="10404476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Жена </a:t>
            </a:r>
            <a:r>
              <a:rPr lang="ru-RU" sz="2400" dirty="0"/>
              <a:t>Бунина, </a:t>
            </a:r>
            <a:r>
              <a:rPr lang="ru-RU" sz="2400" dirty="0" smtClean="0"/>
              <a:t>вспоминала: </a:t>
            </a:r>
            <a:r>
              <a:rPr lang="ru-RU" sz="2400" i="1" dirty="0"/>
              <a:t>"Мать его, Людмила Александровна, всегда говорила мне, что "Ваня с самого рождения отличался от остальных детей", что она всегда знала, что он будет "особенный", "ни у кого нет такой тонкой души, как у </a:t>
            </a:r>
            <a:r>
              <a:rPr lang="ru-RU" sz="2400" i="1" dirty="0" smtClean="0"/>
              <a:t>него».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94325" y="0"/>
            <a:ext cx="44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Первая прочитанная </a:t>
            </a:r>
            <a:r>
              <a:rPr lang="ru-RU" sz="2400" dirty="0"/>
              <a:t>самостоятельно книги </a:t>
            </a:r>
            <a:r>
              <a:rPr lang="ru-RU" sz="2400" dirty="0" smtClean="0"/>
              <a:t>Ивана Бунина была </a:t>
            </a:r>
            <a:r>
              <a:rPr lang="ru-RU" sz="2400" dirty="0"/>
              <a:t>«Одиссея» </a:t>
            </a:r>
            <a:r>
              <a:rPr lang="ru-RU" sz="2400" dirty="0" smtClean="0"/>
              <a:t>Гомера.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 bwMode="auto">
          <a:xfrm>
            <a:off x="6714405" y="1166237"/>
            <a:ext cx="3201144" cy="434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5" y="1836291"/>
            <a:ext cx="3814481" cy="56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1" y="-6164"/>
            <a:ext cx="1039893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В 1891 году вышел в свет его сборник «Стихотворения», а затем «Под открытым небом» и «Листопад</a:t>
            </a:r>
            <a:r>
              <a:rPr lang="ru-RU" sz="2400" dirty="0" smtClean="0"/>
              <a:t>». </a:t>
            </a:r>
          </a:p>
          <a:p>
            <a:pPr lvl="0" algn="ctr"/>
            <a:r>
              <a:rPr lang="ru-RU" sz="2400" dirty="0" smtClean="0"/>
              <a:t>В </a:t>
            </a:r>
            <a:r>
              <a:rPr lang="ru-RU" sz="2400" dirty="0"/>
              <a:t>1901 году </a:t>
            </a:r>
            <a:r>
              <a:rPr lang="ru-RU" sz="2400" dirty="0" smtClean="0"/>
              <a:t>Бунин становится </a:t>
            </a:r>
            <a:r>
              <a:rPr lang="ru-RU" sz="2400" dirty="0"/>
              <a:t>приходит </a:t>
            </a:r>
            <a:r>
              <a:rPr lang="ru-RU" sz="2400" dirty="0" smtClean="0"/>
              <a:t>известным человеком.</a:t>
            </a:r>
            <a:r>
              <a:rPr lang="ru-RU" sz="2400" dirty="0"/>
              <a:t> 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81" y="2738472"/>
            <a:ext cx="5490270" cy="38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0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-1" y="25021"/>
            <a:ext cx="10404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И. А. Бунин был знаком со многими писателями: Максимом Горьким, Львом Николаевичем Толстым и Антоном Павловичем Чеховым. 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/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9" y="1980307"/>
            <a:ext cx="9262777" cy="527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10404475" cy="1569660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После </a:t>
            </a:r>
            <a:r>
              <a:rPr lang="ru-RU" sz="2400" dirty="0" smtClean="0"/>
              <a:t>революции</a:t>
            </a:r>
            <a:r>
              <a:rPr lang="en-US" sz="2400" dirty="0" smtClean="0"/>
              <a:t> 1917 </a:t>
            </a:r>
            <a:r>
              <a:rPr lang="ru-RU" sz="2400" dirty="0" smtClean="0"/>
              <a:t>года </a:t>
            </a:r>
            <a:r>
              <a:rPr lang="ru-RU" sz="2400" dirty="0"/>
              <a:t>Иван Бунин </a:t>
            </a:r>
            <a:r>
              <a:rPr lang="ru-RU" sz="2400" dirty="0" smtClean="0"/>
              <a:t>уехал из Росси. </a:t>
            </a:r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1920 году он </a:t>
            </a:r>
            <a:r>
              <a:rPr lang="ru-RU" sz="2400" dirty="0" smtClean="0"/>
              <a:t>приехал </a:t>
            </a:r>
            <a:r>
              <a:rPr lang="ru-RU" sz="2400" dirty="0"/>
              <a:t>в Париж. Именно во Франции поэт </a:t>
            </a:r>
            <a:r>
              <a:rPr lang="ru-RU" sz="2400" dirty="0" smtClean="0"/>
              <a:t>прожил </a:t>
            </a:r>
            <a:r>
              <a:rPr lang="ru-RU" sz="2400" dirty="0"/>
              <a:t>до конца жизни и больше никогда не вернётся на родину</a:t>
            </a:r>
            <a:r>
              <a:rPr lang="ru-RU" sz="2400" dirty="0" smtClean="0"/>
              <a:t>. </a:t>
            </a:r>
          </a:p>
          <a:p>
            <a:pPr algn="ctr"/>
            <a:r>
              <a:rPr lang="ru-RU" sz="2400" dirty="0"/>
              <a:t>Н</a:t>
            </a:r>
            <a:r>
              <a:rPr lang="ru-RU" sz="2400" dirty="0" smtClean="0"/>
              <a:t>о </a:t>
            </a:r>
            <a:r>
              <a:rPr lang="ru-RU" sz="2400" dirty="0"/>
              <a:t>любовь к родной земле не покидала его никогда.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02"/>
          <a:stretch/>
        </p:blipFill>
        <p:spPr bwMode="auto">
          <a:xfrm>
            <a:off x="0" y="1620267"/>
            <a:ext cx="5219044" cy="616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6" r="16575"/>
          <a:stretch/>
        </p:blipFill>
        <p:spPr bwMode="auto">
          <a:xfrm>
            <a:off x="5633692" y="2741859"/>
            <a:ext cx="4549577" cy="442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6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919788" y="2844403"/>
            <a:ext cx="4066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Иван Бунин - </a:t>
            </a:r>
            <a:r>
              <a:rPr lang="ru-RU" sz="2400" dirty="0"/>
              <a:t>первый русский лауреат Нобелевской премии по литературе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1933год.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02" y="1444746"/>
            <a:ext cx="4368973" cy="436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88" y="6681773"/>
            <a:ext cx="1040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«за строгое мастерство, с которым он развивает традиции русской классической прозы».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45"/>
            <a:ext cx="1040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Иван Алексеевич Бунин – это один из немногих русских писателей, которые не стеснялся писать правду.</a:t>
            </a:r>
          </a:p>
        </p:txBody>
      </p:sp>
    </p:spTree>
    <p:extLst>
      <p:ext uri="{BB962C8B-B14F-4D97-AF65-F5344CB8AC3E}">
        <p14:creationId xmlns:p14="http://schemas.microsoft.com/office/powerpoint/2010/main" val="5172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0404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342900" indent="-342900">
              <a:buBlip>
                <a:blip r:embed="rId2"/>
              </a:buBlip>
            </a:pPr>
            <a:r>
              <a:rPr lang="ru-RU" dirty="0" smtClean="0"/>
              <a:t>Иван </a:t>
            </a:r>
            <a:r>
              <a:rPr lang="ru-RU" dirty="0"/>
              <a:t>Бунин никогда не садился за обеденный стол, если понимал, что он становится 13-м едоком.</a:t>
            </a:r>
          </a:p>
          <a:p>
            <a:pPr marL="342900" indent="-342900">
              <a:buBlip>
                <a:blip r:embed="rId2"/>
              </a:buBlip>
            </a:pPr>
            <a:endParaRPr lang="ru-RU" dirty="0"/>
          </a:p>
          <a:p>
            <a:pPr marL="342900" indent="-342900">
              <a:buBlip>
                <a:blip r:embed="rId2"/>
              </a:buBlip>
            </a:pPr>
            <a:r>
              <a:rPr lang="ru-RU" dirty="0" smtClean="0"/>
              <a:t>Ивану </a:t>
            </a:r>
            <a:r>
              <a:rPr lang="ru-RU" dirty="0"/>
              <a:t>Алексеевичу Бунину не нравилась буква Ф, поэтому он радовался, что его имя начинается не на эту букву</a:t>
            </a:r>
            <a:r>
              <a:rPr lang="ru-RU" dirty="0" smtClean="0"/>
              <a:t>.</a:t>
            </a:r>
          </a:p>
          <a:p>
            <a:pPr marL="342900" indent="-342900">
              <a:buBlip>
                <a:blip r:embed="rId2"/>
              </a:buBlip>
            </a:pPr>
            <a:endParaRPr lang="ru-RU" dirty="0" smtClean="0"/>
          </a:p>
          <a:p>
            <a:pPr marL="342900" indent="-342900">
              <a:buBlip>
                <a:blip r:embed="rId2"/>
              </a:buBlip>
            </a:pPr>
            <a:r>
              <a:rPr lang="ru-RU" dirty="0" smtClean="0"/>
              <a:t>Однажды К. Станиславский предлагал </a:t>
            </a:r>
            <a:r>
              <a:rPr lang="ru-RU" dirty="0"/>
              <a:t>Бунину сыграть роль Гамлета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342900" indent="-342900">
              <a:buBlip>
                <a:blip r:embed="rId2"/>
              </a:buBlip>
            </a:pPr>
            <a:r>
              <a:rPr lang="ru-RU" dirty="0"/>
              <a:t>Иван Алексеевич </a:t>
            </a:r>
            <a:r>
              <a:rPr lang="ru-RU" dirty="0" smtClean="0"/>
              <a:t>умел </a:t>
            </a:r>
            <a:r>
              <a:rPr lang="ru-RU" dirty="0"/>
              <a:t>хорошо танцевать.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80107"/>
            <a:ext cx="41148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3874" b="22731"/>
          <a:stretch/>
        </p:blipFill>
        <p:spPr bwMode="auto">
          <a:xfrm>
            <a:off x="2763385" y="4008969"/>
            <a:ext cx="4884056" cy="398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332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253</cp:revision>
  <dcterms:created xsi:type="dcterms:W3CDTF">2022-05-17T06:36:13Z</dcterms:created>
  <dcterms:modified xsi:type="dcterms:W3CDTF">2023-03-01T09:43:18Z</dcterms:modified>
</cp:coreProperties>
</file>