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4" r:id="rId7"/>
    <p:sldId id="263" r:id="rId8"/>
    <p:sldId id="262" r:id="rId9"/>
    <p:sldId id="266" r:id="rId10"/>
    <p:sldId id="265" r:id="rId11"/>
    <p:sldId id="268" r:id="rId12"/>
    <p:sldId id="269" r:id="rId13"/>
    <p:sldId id="258" r:id="rId14"/>
    <p:sldId id="270" r:id="rId15"/>
    <p:sldId id="271" r:id="rId16"/>
  </p:sldIdLst>
  <p:sldSz cx="10404475" cy="7993063"/>
  <p:notesSz cx="6858000" cy="9144000"/>
  <p:defaultTextStyle>
    <a:defPPr>
      <a:defRPr lang="ru-RU"/>
    </a:defPPr>
    <a:lvl1pPr marL="0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5643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1286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6929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2571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8214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53857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9500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05143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191CE-CD2E-4416-83EF-5C68B6202049}">
          <p14:sldIdLst>
            <p14:sldId id="256"/>
            <p14:sldId id="257"/>
            <p14:sldId id="259"/>
            <p14:sldId id="261"/>
            <p14:sldId id="260"/>
            <p14:sldId id="264"/>
            <p14:sldId id="263"/>
            <p14:sldId id="262"/>
            <p14:sldId id="266"/>
            <p14:sldId id="265"/>
            <p14:sldId id="268"/>
            <p14:sldId id="269"/>
            <p14:sldId id="258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9" autoAdjust="0"/>
    <p:restoredTop sz="94660"/>
  </p:normalViewPr>
  <p:slideViewPr>
    <p:cSldViewPr>
      <p:cViewPr>
        <p:scale>
          <a:sx n="51" d="100"/>
          <a:sy n="51" d="100"/>
        </p:scale>
        <p:origin x="-1914" y="-204"/>
      </p:cViewPr>
      <p:guideLst>
        <p:guide orient="horz" pos="2518"/>
        <p:guide pos="3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0336" y="2483031"/>
            <a:ext cx="8843804" cy="17133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671" y="4529402"/>
            <a:ext cx="7283133" cy="2042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5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3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05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0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83692" y="373750"/>
            <a:ext cx="2662534" cy="79486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2477" y="373750"/>
            <a:ext cx="7817807" cy="79486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82" y="5136284"/>
            <a:ext cx="8843804" cy="158751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882" y="3387802"/>
            <a:ext cx="8843804" cy="174848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56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12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6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02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53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9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05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477" y="2174040"/>
            <a:ext cx="5240171" cy="61483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06057" y="2174040"/>
            <a:ext cx="5240170" cy="61483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0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20093"/>
            <a:ext cx="9364028" cy="133217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789188"/>
            <a:ext cx="4597117" cy="7456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643" indent="0">
              <a:buNone/>
              <a:defRPr sz="2300" b="1"/>
            </a:lvl2pPr>
            <a:lvl3pPr marL="1051286" indent="0">
              <a:buNone/>
              <a:defRPr sz="2100" b="1"/>
            </a:lvl3pPr>
            <a:lvl4pPr marL="1576929" indent="0">
              <a:buNone/>
              <a:defRPr sz="1800" b="1"/>
            </a:lvl4pPr>
            <a:lvl5pPr marL="2102571" indent="0">
              <a:buNone/>
              <a:defRPr sz="1800" b="1"/>
            </a:lvl5pPr>
            <a:lvl6pPr marL="2628214" indent="0">
              <a:buNone/>
              <a:defRPr sz="1800" b="1"/>
            </a:lvl6pPr>
            <a:lvl7pPr marL="3153857" indent="0">
              <a:buNone/>
              <a:defRPr sz="1800" b="1"/>
            </a:lvl7pPr>
            <a:lvl8pPr marL="3679500" indent="0">
              <a:buNone/>
              <a:defRPr sz="1800" b="1"/>
            </a:lvl8pPr>
            <a:lvl9pPr marL="42051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224" y="2534837"/>
            <a:ext cx="4597117" cy="46052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5330" y="1789188"/>
            <a:ext cx="4598922" cy="7456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643" indent="0">
              <a:buNone/>
              <a:defRPr sz="2300" b="1"/>
            </a:lvl2pPr>
            <a:lvl3pPr marL="1051286" indent="0">
              <a:buNone/>
              <a:defRPr sz="2100" b="1"/>
            </a:lvl3pPr>
            <a:lvl4pPr marL="1576929" indent="0">
              <a:buNone/>
              <a:defRPr sz="1800" b="1"/>
            </a:lvl4pPr>
            <a:lvl5pPr marL="2102571" indent="0">
              <a:buNone/>
              <a:defRPr sz="1800" b="1"/>
            </a:lvl5pPr>
            <a:lvl6pPr marL="2628214" indent="0">
              <a:buNone/>
              <a:defRPr sz="1800" b="1"/>
            </a:lvl6pPr>
            <a:lvl7pPr marL="3153857" indent="0">
              <a:buNone/>
              <a:defRPr sz="1800" b="1"/>
            </a:lvl7pPr>
            <a:lvl8pPr marL="3679500" indent="0">
              <a:buNone/>
              <a:defRPr sz="1800" b="1"/>
            </a:lvl8pPr>
            <a:lvl9pPr marL="42051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5330" y="2534837"/>
            <a:ext cx="4598922" cy="46052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8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0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18242"/>
            <a:ext cx="3423001" cy="135438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860" y="318243"/>
            <a:ext cx="5816391" cy="682185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224" y="1672623"/>
            <a:ext cx="3423001" cy="5467478"/>
          </a:xfrm>
        </p:spPr>
        <p:txBody>
          <a:bodyPr/>
          <a:lstStyle>
            <a:lvl1pPr marL="0" indent="0">
              <a:buNone/>
              <a:defRPr sz="1600"/>
            </a:lvl1pPr>
            <a:lvl2pPr marL="525643" indent="0">
              <a:buNone/>
              <a:defRPr sz="1400"/>
            </a:lvl2pPr>
            <a:lvl3pPr marL="1051286" indent="0">
              <a:buNone/>
              <a:defRPr sz="1100"/>
            </a:lvl3pPr>
            <a:lvl4pPr marL="1576929" indent="0">
              <a:buNone/>
              <a:defRPr sz="1000"/>
            </a:lvl4pPr>
            <a:lvl5pPr marL="2102571" indent="0">
              <a:buNone/>
              <a:defRPr sz="1000"/>
            </a:lvl5pPr>
            <a:lvl6pPr marL="2628214" indent="0">
              <a:buNone/>
              <a:defRPr sz="1000"/>
            </a:lvl6pPr>
            <a:lvl7pPr marL="3153857" indent="0">
              <a:buNone/>
              <a:defRPr sz="1000"/>
            </a:lvl7pPr>
            <a:lvl8pPr marL="3679500" indent="0">
              <a:buNone/>
              <a:defRPr sz="1000"/>
            </a:lvl8pPr>
            <a:lvl9pPr marL="42051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350" y="5595144"/>
            <a:ext cx="6242685" cy="6605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9350" y="714195"/>
            <a:ext cx="6242685" cy="4795838"/>
          </a:xfrm>
        </p:spPr>
        <p:txBody>
          <a:bodyPr/>
          <a:lstStyle>
            <a:lvl1pPr marL="0" indent="0">
              <a:buNone/>
              <a:defRPr sz="3700"/>
            </a:lvl1pPr>
            <a:lvl2pPr marL="525643" indent="0">
              <a:buNone/>
              <a:defRPr sz="3200"/>
            </a:lvl2pPr>
            <a:lvl3pPr marL="1051286" indent="0">
              <a:buNone/>
              <a:defRPr sz="2800"/>
            </a:lvl3pPr>
            <a:lvl4pPr marL="1576929" indent="0">
              <a:buNone/>
              <a:defRPr sz="2300"/>
            </a:lvl4pPr>
            <a:lvl5pPr marL="2102571" indent="0">
              <a:buNone/>
              <a:defRPr sz="2300"/>
            </a:lvl5pPr>
            <a:lvl6pPr marL="2628214" indent="0">
              <a:buNone/>
              <a:defRPr sz="2300"/>
            </a:lvl6pPr>
            <a:lvl7pPr marL="3153857" indent="0">
              <a:buNone/>
              <a:defRPr sz="2300"/>
            </a:lvl7pPr>
            <a:lvl8pPr marL="3679500" indent="0">
              <a:buNone/>
              <a:defRPr sz="2300"/>
            </a:lvl8pPr>
            <a:lvl9pPr marL="420514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9350" y="6255683"/>
            <a:ext cx="6242685" cy="938074"/>
          </a:xfrm>
        </p:spPr>
        <p:txBody>
          <a:bodyPr/>
          <a:lstStyle>
            <a:lvl1pPr marL="0" indent="0">
              <a:buNone/>
              <a:defRPr sz="1600"/>
            </a:lvl1pPr>
            <a:lvl2pPr marL="525643" indent="0">
              <a:buNone/>
              <a:defRPr sz="1400"/>
            </a:lvl2pPr>
            <a:lvl3pPr marL="1051286" indent="0">
              <a:buNone/>
              <a:defRPr sz="1100"/>
            </a:lvl3pPr>
            <a:lvl4pPr marL="1576929" indent="0">
              <a:buNone/>
              <a:defRPr sz="1000"/>
            </a:lvl4pPr>
            <a:lvl5pPr marL="2102571" indent="0">
              <a:buNone/>
              <a:defRPr sz="1000"/>
            </a:lvl5pPr>
            <a:lvl6pPr marL="2628214" indent="0">
              <a:buNone/>
              <a:defRPr sz="1000"/>
            </a:lvl6pPr>
            <a:lvl7pPr marL="3153857" indent="0">
              <a:buNone/>
              <a:defRPr sz="1000"/>
            </a:lvl7pPr>
            <a:lvl8pPr marL="3679500" indent="0">
              <a:buNone/>
              <a:defRPr sz="1000"/>
            </a:lvl8pPr>
            <a:lvl9pPr marL="42051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0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20093"/>
            <a:ext cx="9364028" cy="1332177"/>
          </a:xfrm>
          <a:prstGeom prst="rect">
            <a:avLst/>
          </a:prstGeom>
        </p:spPr>
        <p:txBody>
          <a:bodyPr vert="horz" lIns="105129" tIns="52564" rIns="105129" bIns="525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865049"/>
            <a:ext cx="9364028" cy="5275052"/>
          </a:xfrm>
          <a:prstGeom prst="rect">
            <a:avLst/>
          </a:prstGeom>
        </p:spPr>
        <p:txBody>
          <a:bodyPr vert="horz" lIns="105129" tIns="52564" rIns="105129" bIns="525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224" y="7408386"/>
            <a:ext cx="2427711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CA8E-8013-4EAE-9E66-819F95D7AB00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54863" y="7408386"/>
            <a:ext cx="3294750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6540" y="7408386"/>
            <a:ext cx="2427711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1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128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4232" indent="-394232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4170" indent="-328527" algn="l" defTabSz="1051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4107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0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5393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1036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6678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2321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67964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43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286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6929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2571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8214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3857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9500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05143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3519"/>
            <a:ext cx="10404475" cy="7993063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04243"/>
            <a:ext cx="10404475" cy="124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3200" dirty="0" smtClean="0">
                <a:solidFill>
                  <a:prstClr val="black"/>
                </a:solidFill>
              </a:rPr>
              <a:t>К.Г. Паустовский. Биография.</a:t>
            </a:r>
          </a:p>
        </p:txBody>
      </p:sp>
      <p:pic>
        <p:nvPicPr>
          <p:cNvPr id="6" name="Picture 2" descr="C:\Documents and Settings\Admin\Рабочий стол\ЛОГО\tes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r="22713" b="7866"/>
          <a:stretch/>
        </p:blipFill>
        <p:spPr bwMode="auto">
          <a:xfrm>
            <a:off x="9783437" y="171352"/>
            <a:ext cx="477434" cy="6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935" y="3990991"/>
            <a:ext cx="3174604" cy="249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7881" y="0"/>
            <a:ext cx="10442355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Паустовский любил путешествовать. </a:t>
            </a:r>
            <a:r>
              <a:rPr lang="ru-RU" sz="2400" dirty="0"/>
              <a:t>Тбилиси, Батуми, Сухуми, Баку, Джульфа, </a:t>
            </a:r>
            <a:r>
              <a:rPr lang="ru-RU" sz="2400" dirty="0" smtClean="0"/>
              <a:t>Ереван, северная Персия. В 1923 </a:t>
            </a:r>
            <a:r>
              <a:rPr lang="ru-RU" sz="2400" dirty="0"/>
              <a:t>году вернулся в Москву.</a:t>
            </a:r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2" t="3462" r="4200" b="7371"/>
          <a:stretch/>
        </p:blipFill>
        <p:spPr bwMode="auto">
          <a:xfrm>
            <a:off x="1722707" y="1916813"/>
            <a:ext cx="7472124" cy="549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11142" y="0"/>
            <a:ext cx="10415617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В 1930-х годах Константин </a:t>
            </a:r>
            <a:r>
              <a:rPr lang="ru-RU" sz="2400" dirty="0" smtClean="0"/>
              <a:t>работал журналистом.  </a:t>
            </a:r>
            <a:r>
              <a:rPr lang="ru-RU" sz="2400" dirty="0"/>
              <a:t>О</a:t>
            </a:r>
            <a:r>
              <a:rPr lang="ru-RU" sz="2400" dirty="0" smtClean="0"/>
              <a:t>чень </a:t>
            </a:r>
            <a:r>
              <a:rPr lang="ru-RU" sz="2400" dirty="0"/>
              <a:t>много ездил по стране, сотрудничая с изданиями «Правда», «Наши достижения», «30 дней».</a:t>
            </a:r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46311" r="68289" b="20770"/>
          <a:stretch/>
        </p:blipFill>
        <p:spPr bwMode="auto">
          <a:xfrm>
            <a:off x="305693" y="1476251"/>
            <a:ext cx="3514228" cy="321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3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71" t="58085" r="41307" b="8995"/>
          <a:stretch/>
        </p:blipFill>
        <p:spPr bwMode="auto">
          <a:xfrm>
            <a:off x="4140895" y="4140019"/>
            <a:ext cx="2952328" cy="360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108" b="21954"/>
          <a:stretch/>
        </p:blipFill>
        <p:spPr bwMode="auto">
          <a:xfrm>
            <a:off x="7434485" y="1692275"/>
            <a:ext cx="2473611" cy="321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11142" y="0"/>
            <a:ext cx="10415617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В начале Великой Отечественной войны (1941-1945) Паустовский работал военным корреспондентом. После этого его вместе с семьей отправили в Казахстан, где ему предстояло написать пьесу для московского театра.</a:t>
            </a:r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50" t="4009"/>
          <a:stretch/>
        </p:blipFill>
        <p:spPr bwMode="auto">
          <a:xfrm>
            <a:off x="1550550" y="1908299"/>
            <a:ext cx="7292232" cy="58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0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885" y="-1"/>
            <a:ext cx="104233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222222"/>
                </a:solidFill>
              </a:rPr>
              <a:t>1965 г. едва не стал обладателем Нобелевской премии, однако шведские академики все же вручили </a:t>
            </a:r>
            <a:r>
              <a:rPr lang="ru-RU" sz="2400" dirty="0" smtClean="0">
                <a:solidFill>
                  <a:srgbClr val="222222"/>
                </a:solidFill>
              </a:rPr>
              <a:t>её </a:t>
            </a:r>
            <a:r>
              <a:rPr lang="ru-RU" sz="2400" dirty="0">
                <a:solidFill>
                  <a:srgbClr val="222222"/>
                </a:solidFill>
              </a:rPr>
              <a:t>другому советскому писателю – </a:t>
            </a:r>
            <a:r>
              <a:rPr lang="ru-RU" sz="2400" dirty="0"/>
              <a:t>Михаилу </a:t>
            </a:r>
            <a:r>
              <a:rPr lang="ru-RU" sz="2400" dirty="0" smtClean="0"/>
              <a:t>Шолохову за роман «Тихий Дон».</a:t>
            </a:r>
            <a:endParaRPr lang="ru-RU" sz="24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69" y="2340347"/>
            <a:ext cx="7400256" cy="529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6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-36674"/>
            <a:ext cx="10404475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В честь Паустовского была названа малая планета под номером 5269. Это событие произошло в 1978 г.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По произведениям Константина Паустовского были сняты десятки художественных фильмов, мультфильмов, и сериалов.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81" y="2522322"/>
            <a:ext cx="3378144" cy="479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73" y="2522322"/>
            <a:ext cx="33528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4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1/17/%D0%9A%D0%BE%D0%BD%D1%81%D1%82%D0%B0%D0%BD%D1%82%D0%B8%D0%BD_%D0%9F%D0%B0%D1%83%D1%81%D1%82%D0%BE%D0%B2%D1%81%D0%BA%D0%B8%D0%B9_%28%D1%80%D0%BE%D1%81%D0%BF%D0%B8%D1%81%D1%8C%29.svg/1492px-%D0%9A%D0%BE%D0%BD%D1%81%D1%82%D0%B0%D0%BD%D1%82%D0%B8%D0%BD_%D0%9F%D0%B0%D1%83%D1%81%D1%82%D0%BE%D0%B2%D1%81%D0%BA%D0%B8%D0%B9_%28%D1%80%D0%BE%D1%81%D0%BF%D0%B8%D1%81%D1%8C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3" y="2412355"/>
            <a:ext cx="8918443" cy="343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078" y="-22834"/>
            <a:ext cx="10402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/>
              <a:t>Константин Паустовский родился 31 мая 1892 года в Москве. </a:t>
            </a:r>
            <a:endParaRPr lang="ru-RU" sz="2800" dirty="0" smtClean="0">
              <a:solidFill>
                <a:prstClr val="black"/>
              </a:solidFill>
            </a:endParaRPr>
          </a:p>
        </p:txBody>
      </p:sp>
      <p:sp>
        <p:nvSpPr>
          <p:cNvPr id="18" name="AutoShape 21" descr="https://ruxpert.ru/images/b/b1/%D0%94%D0%B0%D0%BD%D0%B8%D0%BB%D0%B0-%D0%BC%D0%B0%D1%81%D1%82%D0%B5%D1%80_%D0%B8_%D0%A5%D0%BE%D0%B7%D1%8F%D0%B9%D0%BA%D0%B0_%D0%9C%D0%B5%D0%B4%D0%BD%D0%BE%D0%B9_%D0%B3%D0%BE%D1%80%D1%8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25" y="1478078"/>
            <a:ext cx="4072812" cy="543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russiangiant.ru/wp-content/uploads/2022/05/323232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4" b="7592"/>
          <a:stretch/>
        </p:blipFill>
        <p:spPr bwMode="auto">
          <a:xfrm>
            <a:off x="737741" y="1474237"/>
            <a:ext cx="4100801" cy="54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89" y="684163"/>
            <a:ext cx="61385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Мама – Мария Григорьевна Высочанская.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Мама со строгим характером. </a:t>
            </a:r>
            <a:r>
              <a:rPr lang="ru-RU" sz="2400" dirty="0"/>
              <a:t>Б</a:t>
            </a:r>
            <a:r>
              <a:rPr lang="ru-RU" sz="2400" dirty="0" smtClean="0"/>
              <a:t>ыла </a:t>
            </a:r>
            <a:r>
              <a:rPr lang="ru-RU" sz="2400" dirty="0"/>
              <a:t>убеждена, что только при строгом и суровом обращении с детьми можно вырастить из них "что-нибудь путное".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5992" y="4716611"/>
            <a:ext cx="6138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Отец – Георгий Максимович Паустовский. </a:t>
            </a:r>
            <a:r>
              <a:rPr lang="ru-RU" sz="2400" dirty="0"/>
              <a:t> 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Отставной унтер-офицер II разряда. Он </a:t>
            </a:r>
            <a:r>
              <a:rPr lang="ru-RU" sz="2400" dirty="0"/>
              <a:t>работал на железной дороге статистиком. </a:t>
            </a:r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70" y="708490"/>
            <a:ext cx="4262905" cy="602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5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-4911"/>
            <a:ext cx="10404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 smtClean="0"/>
              <a:t>Любить прекрасное вокруг его научила тётя </a:t>
            </a:r>
            <a:r>
              <a:rPr lang="ru-RU" sz="2400" dirty="0"/>
              <a:t>Надя (Надежда Григорьевна – сестра матери) – красивая и юная, всегда </a:t>
            </a:r>
            <a:r>
              <a:rPr lang="ru-RU" sz="2400" dirty="0" smtClean="0"/>
              <a:t>и </a:t>
            </a:r>
            <a:r>
              <a:rPr lang="ru-RU" sz="2400" dirty="0"/>
              <a:t>весёлая, музыкально </a:t>
            </a:r>
            <a:r>
              <a:rPr lang="ru-RU" sz="2400" dirty="0" smtClean="0"/>
              <a:t>одарённая.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5" y="1727032"/>
            <a:ext cx="9168284" cy="600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3963" y="1850"/>
            <a:ext cx="10408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1898 году </a:t>
            </a:r>
            <a:r>
              <a:rPr lang="ru-RU" sz="2400" dirty="0" smtClean="0"/>
              <a:t>семья переехала </a:t>
            </a:r>
            <a:r>
              <a:rPr lang="ru-RU" sz="2400" dirty="0"/>
              <a:t>в Киев. </a:t>
            </a:r>
            <a:r>
              <a:rPr lang="ru-RU" sz="2400" dirty="0" smtClean="0"/>
              <a:t>В 1904г. в 12лет Костя </a:t>
            </a:r>
            <a:r>
              <a:rPr lang="ru-RU" sz="2400" dirty="0"/>
              <a:t>стал учеником Первой киевской классической гимназии. Б</a:t>
            </a:r>
            <a:r>
              <a:rPr lang="ru-RU" sz="2400" dirty="0" smtClean="0"/>
              <a:t>ольше </a:t>
            </a:r>
            <a:r>
              <a:rPr lang="ru-RU" sz="2400" dirty="0"/>
              <a:t>всего </a:t>
            </a:r>
            <a:r>
              <a:rPr lang="ru-RU" sz="2400" dirty="0" smtClean="0"/>
              <a:t>Косте </a:t>
            </a:r>
            <a:r>
              <a:rPr lang="ru-RU" sz="2400" dirty="0"/>
              <a:t>нравилась география</a:t>
            </a:r>
            <a:r>
              <a:rPr lang="ru-RU" sz="2400" dirty="0" smtClean="0"/>
              <a:t>.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/>
              <a:t>В</a:t>
            </a:r>
            <a:r>
              <a:rPr lang="ru-RU" sz="2400" dirty="0" smtClean="0"/>
              <a:t> </a:t>
            </a:r>
            <a:r>
              <a:rPr lang="ru-RU" sz="2400" dirty="0"/>
              <a:t>эти годы в этом же учебном заведении учились также будущие знаменитые </a:t>
            </a:r>
            <a:r>
              <a:rPr lang="ru-RU" sz="2400" dirty="0" smtClean="0"/>
              <a:t>писатели.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95"/>
          <a:stretch/>
        </p:blipFill>
        <p:spPr bwMode="auto">
          <a:xfrm>
            <a:off x="-3963" y="3741984"/>
            <a:ext cx="2426553" cy="248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tse2.mm.bing.net/th?id=OIP.wGMsGcuxA8cRgim3dMkPQwHaHa&amp;pid=A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86" y="3730051"/>
            <a:ext cx="2450253" cy="24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38" r="5415" b="56514"/>
          <a:stretch/>
        </p:blipFill>
        <p:spPr bwMode="auto">
          <a:xfrm>
            <a:off x="5196293" y="3741984"/>
            <a:ext cx="2632465" cy="248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586" y="3741984"/>
            <a:ext cx="235945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8969" y="6227199"/>
            <a:ext cx="2437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Михаил Булгаков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8275" y="6227198"/>
            <a:ext cx="2565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Андрей Платонов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35620" y="6263030"/>
            <a:ext cx="2394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Борис Пастернак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254" y="6227197"/>
            <a:ext cx="2132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К. Паустовский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7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63" y="0"/>
            <a:ext cx="10374911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В </a:t>
            </a:r>
            <a:r>
              <a:rPr lang="ru-RU" sz="2400" dirty="0"/>
              <a:t>1912 году, Константин поступил в Киевский Императорский университет Св. Владимира на физико-математический факультет. Чуть позже перевелся на факультет истории и филологии. </a:t>
            </a:r>
            <a:r>
              <a:rPr lang="ru-RU" sz="2400" dirty="0" smtClean="0"/>
              <a:t>Здесь он </a:t>
            </a:r>
            <a:r>
              <a:rPr lang="ru-RU" sz="2400" dirty="0"/>
              <a:t>повстречал профессора </a:t>
            </a:r>
            <a:r>
              <a:rPr lang="ru-RU" sz="2400" dirty="0" smtClean="0"/>
              <a:t>философии и </a:t>
            </a:r>
            <a:r>
              <a:rPr lang="ru-RU" sz="2400" dirty="0"/>
              <a:t>понял, что хочет быть </a:t>
            </a:r>
            <a:r>
              <a:rPr lang="ru-RU" sz="2400" dirty="0" smtClean="0"/>
              <a:t>писателем.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6"/>
          <a:stretch/>
        </p:blipFill>
        <p:spPr bwMode="auto">
          <a:xfrm>
            <a:off x="930768" y="2844403"/>
            <a:ext cx="8572500" cy="479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4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-9053" y="0"/>
            <a:ext cx="104135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Учёбу в университете ему пришлось прервать, так как началась Первая мировая война. </a:t>
            </a:r>
            <a:r>
              <a:rPr lang="ru-RU" sz="2400" dirty="0" smtClean="0"/>
              <a:t>Паустовский </a:t>
            </a:r>
            <a:r>
              <a:rPr lang="ru-RU" sz="2400" dirty="0"/>
              <a:t>пошёл работать на московском трамвае кондуктором и вожатым.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0" y="1732551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-16952"/>
            <a:ext cx="10404475" cy="1143070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Небольшое </a:t>
            </a:r>
            <a:r>
              <a:rPr lang="ru-RU" sz="2400" dirty="0" smtClean="0"/>
              <a:t>произведение К. Паустовского </a:t>
            </a:r>
            <a:r>
              <a:rPr lang="ru-RU" sz="2400" dirty="0"/>
              <a:t>«На воде» в 1912 году опубликовали в альманахе «Огни».</a:t>
            </a:r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13983" r="10602" b="12690"/>
          <a:stretch/>
        </p:blipFill>
        <p:spPr bwMode="auto">
          <a:xfrm>
            <a:off x="1291122" y="1908299"/>
            <a:ext cx="7822227" cy="564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4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-20037" y="-3171"/>
            <a:ext cx="10424512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С началом Февральской революции Паустовский снова приехал в Москву и устроился репортёром в газету. </a:t>
            </a:r>
          </a:p>
        </p:txBody>
      </p:sp>
      <p:pic>
        <p:nvPicPr>
          <p:cNvPr id="6146" name="Picture 2" descr="https://i.ytimg.com/vi/8yHt65aMaD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1" y="1908299"/>
            <a:ext cx="9775995" cy="54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334</Words>
  <Application>Microsoft Office PowerPoint</Application>
  <PresentationFormat>Произвольный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Victoria</dc:creator>
  <cp:lastModifiedBy>Victoria</cp:lastModifiedBy>
  <cp:revision>299</cp:revision>
  <dcterms:created xsi:type="dcterms:W3CDTF">2022-05-17T06:36:13Z</dcterms:created>
  <dcterms:modified xsi:type="dcterms:W3CDTF">2023-03-29T15:52:07Z</dcterms:modified>
</cp:coreProperties>
</file>