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1992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67A5-4C1E-4D7C-B1B5-44085E564966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77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67A5-4C1E-4D7C-B1B5-44085E564966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50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67A5-4C1E-4D7C-B1B5-44085E564966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521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67A5-4C1E-4D7C-B1B5-44085E564966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900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67A5-4C1E-4D7C-B1B5-44085E564966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673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67A5-4C1E-4D7C-B1B5-44085E564966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90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67A5-4C1E-4D7C-B1B5-44085E564966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463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67A5-4C1E-4D7C-B1B5-44085E564966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234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67A5-4C1E-4D7C-B1B5-44085E564966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85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67A5-4C1E-4D7C-B1B5-44085E564966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701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67A5-4C1E-4D7C-B1B5-44085E564966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45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467A5-4C1E-4D7C-B1B5-44085E564966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3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31.png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microsoft.com/office/2007/relationships/hdphoto" Target="../media/hdphoto17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3.png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microsoft.com/office/2007/relationships/hdphoto" Target="../media/hdphoto10.wdp"/><Relationship Id="rId9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962" y="908720"/>
            <a:ext cx="9134037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Братья Гримм</a:t>
            </a:r>
          </a:p>
          <a:p>
            <a:pPr algn="ctr"/>
            <a:r>
              <a:rPr lang="ru-RU" sz="1400" dirty="0" smtClean="0"/>
              <a:t>(по мотивам сказки)</a:t>
            </a:r>
            <a:endParaRPr lang="ru-RU" sz="1400" dirty="0" smtClean="0"/>
          </a:p>
          <a:p>
            <a:pPr algn="ctr">
              <a:lnSpc>
                <a:spcPct val="150000"/>
              </a:lnSpc>
            </a:pPr>
            <a:r>
              <a:rPr lang="ru-RU" sz="6600" dirty="0" smtClean="0"/>
              <a:t>Бременские музыканты</a:t>
            </a:r>
            <a:endParaRPr lang="ru-RU" sz="6600" dirty="0" smtClean="0"/>
          </a:p>
        </p:txBody>
      </p:sp>
      <p:pic>
        <p:nvPicPr>
          <p:cNvPr id="6" name="Picture 2" descr="C:\Documents and Settings\Admin\Рабочий стол\ЛОГО\test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0" r="22713" b="7866"/>
          <a:stretch/>
        </p:blipFill>
        <p:spPr bwMode="auto">
          <a:xfrm>
            <a:off x="8638773" y="116632"/>
            <a:ext cx="460129" cy="5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ukgermanconnection.org/yp/wp-content/uploads/sites/2/2018/12/bremer_animals.jpg600x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05064"/>
            <a:ext cx="2405415" cy="240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52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712" y="4149080"/>
            <a:ext cx="3048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354" y="3068960"/>
            <a:ext cx="9140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Потянул разбойник руку к огонькам, а это были глаза кота. Рассердился 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Кот, вскочил, зашипел, да как цапнет разбойника лапой.  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12839" y="5277302"/>
            <a:ext cx="9140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Разбойник испугался и выскочил из дома. А тут его собака за ногу </a:t>
            </a:r>
          </a:p>
          <a:p>
            <a:pPr algn="just">
              <a:lnSpc>
                <a:spcPct val="150000"/>
              </a:lnSpc>
            </a:pPr>
            <a:r>
              <a:rPr lang="ru-RU" sz="1600" dirty="0"/>
              <a:t>с</a:t>
            </a:r>
            <a:r>
              <a:rPr lang="ru-RU" sz="1600" dirty="0" smtClean="0"/>
              <a:t>хватила.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-11930" y="140587"/>
            <a:ext cx="9140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Подошёл разбойник к дому. Открыл дверь и зашёл на кухню. 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Смотрит, а на печи два огонька горят. </a:t>
            </a:r>
            <a:endParaRPr lang="ru-RU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12" r="12772"/>
          <a:stretch/>
        </p:blipFill>
        <p:spPr bwMode="auto">
          <a:xfrm>
            <a:off x="6497030" y="126863"/>
            <a:ext cx="2630418" cy="198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4" r="13104"/>
          <a:stretch/>
        </p:blipFill>
        <p:spPr bwMode="auto">
          <a:xfrm>
            <a:off x="6496231" y="2564529"/>
            <a:ext cx="2612082" cy="199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4" r="12794"/>
          <a:stretch/>
        </p:blipFill>
        <p:spPr bwMode="auto">
          <a:xfrm>
            <a:off x="6497030" y="4841261"/>
            <a:ext cx="2646970" cy="201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693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712" y="4149080"/>
            <a:ext cx="3048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354" y="3068960"/>
            <a:ext cx="9140287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Разбойник побежал мимо ворот. А там петух как закричит: «Ку-ка-ре-ку!»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12839" y="5277302"/>
            <a:ext cx="9140287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Прибежал разбойник в лес и говорит: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-31175" y="783714"/>
            <a:ext cx="9140287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Разбойник побежал во двор. А там осёл его копытом лягнул.</a:t>
            </a:r>
            <a:endParaRPr lang="ru-RU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09" r="13083"/>
          <a:stretch/>
        </p:blipFill>
        <p:spPr bwMode="auto">
          <a:xfrm>
            <a:off x="6523314" y="0"/>
            <a:ext cx="2631327" cy="199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8" r="12437"/>
          <a:stretch/>
        </p:blipFill>
        <p:spPr bwMode="auto">
          <a:xfrm>
            <a:off x="6523314" y="2354820"/>
            <a:ext cx="2631327" cy="199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0" r="12691"/>
          <a:stretch/>
        </p:blipFill>
        <p:spPr bwMode="auto">
          <a:xfrm>
            <a:off x="6523315" y="4866864"/>
            <a:ext cx="2620686" cy="199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ая выноска 12"/>
          <p:cNvSpPr/>
          <p:nvPr/>
        </p:nvSpPr>
        <p:spPr>
          <a:xfrm>
            <a:off x="4067944" y="5464592"/>
            <a:ext cx="2232248" cy="1015663"/>
          </a:xfrm>
          <a:prstGeom prst="wedgeRectCallout">
            <a:avLst>
              <a:gd name="adj1" fmla="val 92382"/>
              <a:gd name="adj2" fmla="val -51983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067944" y="5464593"/>
            <a:ext cx="2232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Беда! В нашем доме живут страшные великаны. Один с копьём, другой с ножом, третий с дубиной, а четвёртый как закричит: «Держи вора!»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75546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712" y="4149080"/>
            <a:ext cx="3048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-31175" y="783714"/>
            <a:ext cx="9140287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Испугали разбойники и ушли из леса навсегда. </a:t>
            </a:r>
            <a:endParaRPr lang="ru-RU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42" r="14116"/>
          <a:stretch/>
        </p:blipFill>
        <p:spPr bwMode="auto">
          <a:xfrm>
            <a:off x="6553301" y="116632"/>
            <a:ext cx="2590699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0" r="12587"/>
          <a:stretch/>
        </p:blipFill>
        <p:spPr bwMode="auto">
          <a:xfrm>
            <a:off x="6553300" y="2420888"/>
            <a:ext cx="2590699" cy="196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-31175" y="3403691"/>
            <a:ext cx="9140287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А осёл, собака, кот и петух стали жить поживать в доме.</a:t>
            </a:r>
            <a:endParaRPr lang="ru-RU" sz="1600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949280"/>
            <a:ext cx="2587749" cy="52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458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5680" y="394579"/>
            <a:ext cx="91402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Много лет назад жил на свете мельник. 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И был у мельника осёл. Осёл был умный и сильный.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Осёл </a:t>
            </a:r>
            <a:r>
              <a:rPr lang="ru-RU" sz="1600" dirty="0"/>
              <a:t>возил на мельницу мешки с </a:t>
            </a:r>
            <a:r>
              <a:rPr lang="ru-RU" sz="1600" dirty="0" smtClean="0"/>
              <a:t>мукой. Осёл </a:t>
            </a:r>
            <a:r>
              <a:rPr lang="ru-RU" sz="1600" dirty="0" smtClean="0"/>
              <a:t>много и хорошо работал у 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мельника. </a:t>
            </a:r>
            <a:endParaRPr lang="ru-RU" sz="1600" dirty="0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712" y="4149080"/>
            <a:ext cx="3048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7" r="12972"/>
          <a:stretch/>
        </p:blipFill>
        <p:spPr bwMode="auto">
          <a:xfrm>
            <a:off x="6516216" y="0"/>
            <a:ext cx="2627783" cy="198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8" r="12753"/>
          <a:stretch/>
        </p:blipFill>
        <p:spPr bwMode="auto">
          <a:xfrm>
            <a:off x="6516216" y="2348880"/>
            <a:ext cx="2627784" cy="19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5680" y="2942970"/>
            <a:ext cx="9140287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Прошло время. Осёл стал старым и слабым. Плохо стал работать. </a:t>
            </a:r>
            <a:endParaRPr lang="ru-RU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9" r="12870" b="2829"/>
          <a:stretch/>
        </p:blipFill>
        <p:spPr bwMode="auto">
          <a:xfrm>
            <a:off x="6516216" y="4725144"/>
            <a:ext cx="2648440" cy="193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2839" y="5277302"/>
            <a:ext cx="9140287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Не нужен мельнику старый осёл. Мельник и выгнал осла.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40249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5680" y="394579"/>
            <a:ext cx="9140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Убежал осёл от мельника </a:t>
            </a:r>
            <a:r>
              <a:rPr lang="ru-RU" sz="1600" dirty="0"/>
              <a:t>и </a:t>
            </a:r>
            <a:r>
              <a:rPr lang="ru-RU" sz="1600" dirty="0" smtClean="0"/>
              <a:t>пошёл </a:t>
            </a:r>
            <a:r>
              <a:rPr lang="ru-RU" sz="1600" dirty="0"/>
              <a:t>в город Бремен</a:t>
            </a:r>
            <a:r>
              <a:rPr lang="ru-RU" sz="1600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Осёл решил </a:t>
            </a:r>
            <a:r>
              <a:rPr lang="ru-RU" sz="1600" dirty="0" smtClean="0"/>
              <a:t>стать там  музыкантом.</a:t>
            </a:r>
            <a:endParaRPr lang="ru-RU" sz="1600" dirty="0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712" y="4149080"/>
            <a:ext cx="3048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5680" y="2942970"/>
            <a:ext cx="9140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Вот идёт осёл по дороге. Вдруг видит: лежит собака и тяжело дышит. 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Собака говорит ослу: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12839" y="5277302"/>
            <a:ext cx="9140287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Осёл отвечает собаке:</a:t>
            </a:r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r="12621"/>
          <a:stretch/>
        </p:blipFill>
        <p:spPr bwMode="auto">
          <a:xfrm>
            <a:off x="6505457" y="0"/>
            <a:ext cx="2654486" cy="200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8" r="13089"/>
          <a:stretch/>
        </p:blipFill>
        <p:spPr bwMode="auto">
          <a:xfrm>
            <a:off x="6505457" y="2347469"/>
            <a:ext cx="2638543" cy="201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ая выноска 11"/>
          <p:cNvSpPr/>
          <p:nvPr/>
        </p:nvSpPr>
        <p:spPr>
          <a:xfrm>
            <a:off x="4788024" y="3397682"/>
            <a:ext cx="2232248" cy="751398"/>
          </a:xfrm>
          <a:prstGeom prst="wedgeRectCallout">
            <a:avLst>
              <a:gd name="adj1" fmla="val 108245"/>
              <a:gd name="adj2" fmla="val -3841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88024" y="3397682"/>
            <a:ext cx="2232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Ах, осёл, пожалей меня. Долго я жила у охотника, служила ему. А теперь старая стала. Выгнал меня охотник из дому.</a:t>
            </a:r>
            <a:endParaRPr lang="ru-RU" sz="12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85" r="12621"/>
          <a:stretch/>
        </p:blipFill>
        <p:spPr bwMode="auto">
          <a:xfrm>
            <a:off x="6522256" y="4708920"/>
            <a:ext cx="2628352" cy="198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ая выноска 17"/>
          <p:cNvSpPr/>
          <p:nvPr/>
        </p:nvSpPr>
        <p:spPr>
          <a:xfrm>
            <a:off x="4768200" y="5325050"/>
            <a:ext cx="2232248" cy="1015663"/>
          </a:xfrm>
          <a:prstGeom prst="wedgeRectCallout">
            <a:avLst>
              <a:gd name="adj1" fmla="val 108245"/>
              <a:gd name="adj2" fmla="val -3841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768200" y="5325051"/>
            <a:ext cx="2232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Пойдём со мной в город Бремен. Будем там музыкантами. Ты будешь петь и в барабаны бить. А я буду на гитаре играть.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95833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712" y="4149080"/>
            <a:ext cx="3048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9" r="12855" b="4071"/>
          <a:stretch/>
        </p:blipFill>
        <p:spPr bwMode="auto">
          <a:xfrm flipH="1">
            <a:off x="6470569" y="2521841"/>
            <a:ext cx="2638543" cy="19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9" r="12855" b="4071"/>
          <a:stretch/>
        </p:blipFill>
        <p:spPr bwMode="auto">
          <a:xfrm>
            <a:off x="6505457" y="190824"/>
            <a:ext cx="2629150" cy="191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5680" y="394579"/>
            <a:ext cx="9140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Идут осёл и собака, идут и вдруг видят – сидит на дороге кот. Кот был 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грустный. Кот и говорит собаке и ослу: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5680" y="2942970"/>
            <a:ext cx="9140287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Осёл коту отвечает: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12839" y="5277302"/>
            <a:ext cx="91402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Так они и решили идти вместе в город Бремен. 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Осёл будет петь и на гитаре играть.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Собака будет петь и на барабане играть.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Кот будет петь и на скрипке играть. 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5004048" y="1690844"/>
            <a:ext cx="2232248" cy="751398"/>
          </a:xfrm>
          <a:prstGeom prst="wedgeRectCallout">
            <a:avLst>
              <a:gd name="adj1" fmla="val 111659"/>
              <a:gd name="adj2" fmla="val -58603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004048" y="1690844"/>
            <a:ext cx="2232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Ах, пожалейте меня. Жил я у хозяйки, ловил крыс и мышей. А теперь старый стал. Выгнала меня хозяйка из дому.</a:t>
            </a:r>
            <a:endParaRPr lang="ru-RU" sz="1200" dirty="0"/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4175460" y="3539023"/>
            <a:ext cx="2232248" cy="830998"/>
          </a:xfrm>
          <a:prstGeom prst="wedgeRectCallout">
            <a:avLst>
              <a:gd name="adj1" fmla="val 117803"/>
              <a:gd name="adj2" fmla="val -39853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175460" y="3539023"/>
            <a:ext cx="2232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Пойдём со мной в город Бремен. Будем там музыкантами. Ты будешь петь и на скрипке играть. </a:t>
            </a:r>
            <a:endParaRPr lang="ru-RU" sz="12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0" r="12869"/>
          <a:stretch/>
        </p:blipFill>
        <p:spPr bwMode="auto">
          <a:xfrm>
            <a:off x="6505457" y="4889075"/>
            <a:ext cx="2638543" cy="199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527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52" t="1459" r="12870" b="1666"/>
          <a:stretch/>
        </p:blipFill>
        <p:spPr bwMode="auto">
          <a:xfrm flipH="1">
            <a:off x="3098100" y="4902188"/>
            <a:ext cx="2992976" cy="19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 t="811" r="12972" b="3156"/>
          <a:stretch/>
        </p:blipFill>
        <p:spPr bwMode="auto">
          <a:xfrm>
            <a:off x="6535856" y="2401821"/>
            <a:ext cx="2608143" cy="196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1" r="12603"/>
          <a:stretch/>
        </p:blipFill>
        <p:spPr bwMode="auto">
          <a:xfrm>
            <a:off x="6535857" y="59339"/>
            <a:ext cx="2603655" cy="196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207" y="4370021"/>
            <a:ext cx="3048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5680" y="394579"/>
            <a:ext cx="9140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Идут осёл, собака и кот, идут и вдруг видят – сидит на воротах петух. 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Петух машет крыльями и кричит во всё горло: 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5680" y="2942970"/>
            <a:ext cx="9140287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Подходят осёл, кот и собака к петуху и спрашивают его:</a:t>
            </a:r>
            <a:endParaRPr lang="ru-RU" sz="1600" dirty="0"/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6535857" y="5301207"/>
            <a:ext cx="2232248" cy="830998"/>
          </a:xfrm>
          <a:prstGeom prst="wedgeRectCallout">
            <a:avLst>
              <a:gd name="adj1" fmla="val -127976"/>
              <a:gd name="adj2" fmla="val 4162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535857" y="5301207"/>
            <a:ext cx="2232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Пойдём со мной в город Бремен. Будем там музыкантами. Ты будешь петь и на балалайке играть. </a:t>
            </a:r>
            <a:endParaRPr lang="ru-RU" sz="1200" dirty="0"/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6084168" y="206729"/>
            <a:ext cx="1116124" cy="375699"/>
          </a:xfrm>
          <a:prstGeom prst="wedgeRectCallout">
            <a:avLst>
              <a:gd name="adj1" fmla="val 143746"/>
              <a:gd name="adj2" fmla="val 12385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084168" y="256079"/>
            <a:ext cx="11161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Ку-ка-ре-ку!!!!</a:t>
            </a:r>
            <a:endParaRPr lang="ru-RU" sz="1200" dirty="0"/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4974952" y="2348880"/>
            <a:ext cx="1116124" cy="375699"/>
          </a:xfrm>
          <a:prstGeom prst="wedgeRectCallout">
            <a:avLst>
              <a:gd name="adj1" fmla="val 143746"/>
              <a:gd name="adj2" fmla="val 12385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974952" y="2348880"/>
            <a:ext cx="1116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Ты чего кричишь?</a:t>
            </a:r>
            <a:endParaRPr lang="ru-RU" sz="1200" dirty="0"/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179512" y="5049097"/>
            <a:ext cx="2232248" cy="751398"/>
          </a:xfrm>
          <a:prstGeom prst="wedgeRectCallout">
            <a:avLst>
              <a:gd name="adj1" fmla="val 111659"/>
              <a:gd name="adj2" fmla="val -58603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79512" y="5049097"/>
            <a:ext cx="2232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Ах, пожалейте меня. Завтра к нам в дом гости приезжают. Для гостей хотят суп из меня сварить. Что мне делать?</a:t>
            </a:r>
            <a:endParaRPr lang="ru-RU" sz="1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6320" y="4579470"/>
            <a:ext cx="15408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Петух отвечает: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535857" y="4789230"/>
            <a:ext cx="1394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Осёл говорит: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9030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1"/>
          <a:stretch/>
        </p:blipFill>
        <p:spPr bwMode="auto">
          <a:xfrm>
            <a:off x="6554815" y="2409021"/>
            <a:ext cx="2589185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03" r="12757"/>
          <a:stretch/>
        </p:blipFill>
        <p:spPr bwMode="auto">
          <a:xfrm>
            <a:off x="6538385" y="113113"/>
            <a:ext cx="2603655" cy="199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712" y="4149080"/>
            <a:ext cx="3048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5680" y="394579"/>
            <a:ext cx="91402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Пошли осёл, собака, кот и петух в город Бремен вместе. Шли они, шли.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Наступила ночь. Осёл и собака легли под деревом. Кот сел на ветку. 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И петух тоже сел на ветку повыше и стал смотреть по сторонам. 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12839" y="5277302"/>
            <a:ext cx="9140287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Решили они узнать, что за огонёк. Осёл, собака, кот и петух очень устали 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и хотели есть.  </a:t>
            </a:r>
            <a:endParaRPr lang="ru-RU" sz="1600" dirty="0"/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6588224" y="2357699"/>
            <a:ext cx="1008112" cy="415499"/>
          </a:xfrm>
          <a:prstGeom prst="wedgeRectCallout">
            <a:avLst>
              <a:gd name="adj1" fmla="val 142346"/>
              <a:gd name="adj2" fmla="val 76656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588224" y="2334833"/>
            <a:ext cx="1404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Там огонёк светится!</a:t>
            </a:r>
            <a:endParaRPr lang="ru-RU" sz="1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713" y="2565449"/>
            <a:ext cx="9140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Смотрел, смотрел петух по сторонам и увидел – светится недалеко огонёк.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Петух и говорил друзьям:</a:t>
            </a:r>
            <a:endParaRPr lang="ru-RU" sz="1600" dirty="0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r="13208"/>
          <a:stretch/>
        </p:blipFill>
        <p:spPr bwMode="auto">
          <a:xfrm>
            <a:off x="6591328" y="4831800"/>
            <a:ext cx="2554904" cy="195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488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712" y="4149080"/>
            <a:ext cx="3048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4" r="12794"/>
          <a:stretch/>
        </p:blipFill>
        <p:spPr bwMode="auto">
          <a:xfrm>
            <a:off x="6524223" y="2479304"/>
            <a:ext cx="2619777" cy="199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5680" y="394579"/>
            <a:ext cx="9140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Встали они и пошли туда, где светится огонёк. 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Вышли на поляну. Видят, стоит дом и в окнах свет горит. 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12839" y="5277302"/>
            <a:ext cx="91402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Осёл, собака, кот и петух очень хотели есть и пить. 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Они стали думать, как выгнать разбойников. 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И придумали. </a:t>
            </a:r>
            <a:endParaRPr lang="ru-RU" sz="1600" dirty="0"/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5508104" y="3269563"/>
            <a:ext cx="1404652" cy="646331"/>
          </a:xfrm>
          <a:prstGeom prst="wedgeRectCallout">
            <a:avLst>
              <a:gd name="adj1" fmla="val 136552"/>
              <a:gd name="adj2" fmla="val 70646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508104" y="3269564"/>
            <a:ext cx="1584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Вижу, сидят за столом разбойники. Они едят и пьют. </a:t>
            </a:r>
            <a:endParaRPr lang="ru-RU" sz="1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713" y="2565449"/>
            <a:ext cx="9140287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Осёл подошёл к окошку, загляну в окно и говорит: </a:t>
            </a:r>
            <a:endParaRPr lang="ru-RU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9" r="13185"/>
          <a:stretch/>
        </p:blipFill>
        <p:spPr bwMode="auto">
          <a:xfrm>
            <a:off x="6524223" y="116632"/>
            <a:ext cx="2619777" cy="199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1" t="3126" r="13958" b="4094"/>
          <a:stretch/>
        </p:blipFill>
        <p:spPr bwMode="auto">
          <a:xfrm flipH="1">
            <a:off x="6524223" y="4960293"/>
            <a:ext cx="2660604" cy="189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ая выноска 14"/>
          <p:cNvSpPr/>
          <p:nvPr/>
        </p:nvSpPr>
        <p:spPr>
          <a:xfrm>
            <a:off x="5078663" y="5678313"/>
            <a:ext cx="1116124" cy="375699"/>
          </a:xfrm>
          <a:prstGeom prst="wedgeRectCallout">
            <a:avLst>
              <a:gd name="adj1" fmla="val 143746"/>
              <a:gd name="adj2" fmla="val 12385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078663" y="5622895"/>
            <a:ext cx="1116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Ох, как хочется есть.</a:t>
            </a:r>
            <a:endParaRPr lang="ru-RU" sz="1200" dirty="0"/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5184068" y="6130838"/>
            <a:ext cx="1116124" cy="375699"/>
          </a:xfrm>
          <a:prstGeom prst="wedgeRectCallout">
            <a:avLst>
              <a:gd name="adj1" fmla="val 143746"/>
              <a:gd name="adj2" fmla="val 12385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184068" y="6108299"/>
            <a:ext cx="1116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Ох, как хочется пить.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38211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9" r="12876"/>
          <a:stretch/>
        </p:blipFill>
        <p:spPr bwMode="auto">
          <a:xfrm>
            <a:off x="6524223" y="116632"/>
            <a:ext cx="2630418" cy="199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712" y="4149080"/>
            <a:ext cx="3048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354" y="3068960"/>
            <a:ext cx="9140287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Испугались разбойники и убежали в лес. 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12839" y="5277302"/>
            <a:ext cx="9140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А осёл, собака, кот и петух сели вокруг стола и начали есть. 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Поели, попили и спать легли. 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-11930" y="140587"/>
            <a:ext cx="91402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/>
              <a:t>Осёл стал передними ногами на окно, собака вскочила на спину к ослу, </a:t>
            </a:r>
            <a:endParaRPr lang="ru-RU" sz="1600" dirty="0" smtClean="0"/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кот </a:t>
            </a:r>
            <a:r>
              <a:rPr lang="ru-RU" sz="1600" dirty="0"/>
              <a:t>взобралась на собаку, а петух взлетел на голову кошке. </a:t>
            </a:r>
            <a:endParaRPr lang="ru-RU" sz="1600" dirty="0" smtClean="0"/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Потом они вместе громко: осёл </a:t>
            </a:r>
            <a:r>
              <a:rPr lang="ru-RU" sz="1600" dirty="0"/>
              <a:t>заревел, собака залаяла, кошка </a:t>
            </a:r>
            <a:endParaRPr lang="ru-RU" sz="1600" dirty="0" smtClean="0"/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замяукала</a:t>
            </a:r>
            <a:r>
              <a:rPr lang="ru-RU" sz="1600" dirty="0"/>
              <a:t>, петух запел.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9" r="12876"/>
          <a:stretch/>
        </p:blipFill>
        <p:spPr bwMode="auto">
          <a:xfrm>
            <a:off x="6524223" y="2420887"/>
            <a:ext cx="2606665" cy="198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4" r="12691"/>
          <a:stretch/>
        </p:blipFill>
        <p:spPr bwMode="auto">
          <a:xfrm>
            <a:off x="6593868" y="4896042"/>
            <a:ext cx="2550132" cy="194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796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920" y="3937792"/>
            <a:ext cx="3048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21967" y="5709581"/>
            <a:ext cx="91402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А разбойники сидят в лесу и смотрят на свой дом. Увидели разбойники, темно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В доме стало.  Решил один разбойник посмотреть, что кто в доме теперь 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живёт.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80536" y="-72372"/>
            <a:ext cx="26423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Осёл лёг во дворе на сене.</a:t>
            </a:r>
            <a:endParaRPr lang="ru-RU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36" r="12979"/>
          <a:stretch/>
        </p:blipFill>
        <p:spPr bwMode="auto">
          <a:xfrm>
            <a:off x="144931" y="389293"/>
            <a:ext cx="2593826" cy="19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1" r="13001"/>
          <a:stretch/>
        </p:blipFill>
        <p:spPr bwMode="auto">
          <a:xfrm>
            <a:off x="5453071" y="369748"/>
            <a:ext cx="2608398" cy="19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445304" y="-53265"/>
            <a:ext cx="2642348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Собака легла перед дверью.</a:t>
            </a:r>
            <a:endParaRPr lang="ru-RU" sz="16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7" r="13104"/>
          <a:stretch/>
        </p:blipFill>
        <p:spPr bwMode="auto">
          <a:xfrm>
            <a:off x="196142" y="2943806"/>
            <a:ext cx="2542615" cy="193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58446" y="2482141"/>
            <a:ext cx="2166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Кот лёг на печи. </a:t>
            </a:r>
            <a:endParaRPr lang="ru-RU" sz="1600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05" r="13001"/>
          <a:stretch/>
        </p:blipFill>
        <p:spPr bwMode="auto">
          <a:xfrm>
            <a:off x="5499954" y="2913825"/>
            <a:ext cx="2533047" cy="196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436096" y="2501248"/>
            <a:ext cx="2745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А петух взобрался на ворота.</a:t>
            </a:r>
            <a:endParaRPr lang="ru-RU" sz="1600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2" r="13392"/>
          <a:stretch/>
        </p:blipFill>
        <p:spPr bwMode="auto">
          <a:xfrm>
            <a:off x="6908271" y="5116225"/>
            <a:ext cx="2249459" cy="172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2920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808</Words>
  <Application>Microsoft Office PowerPoint</Application>
  <PresentationFormat>Экран (4:3)</PresentationFormat>
  <Paragraphs>77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Victoria</dc:creator>
  <cp:lastModifiedBy>Victoria</cp:lastModifiedBy>
  <cp:revision>46</cp:revision>
  <dcterms:created xsi:type="dcterms:W3CDTF">2021-07-06T09:34:53Z</dcterms:created>
  <dcterms:modified xsi:type="dcterms:W3CDTF">2022-03-07T18:20:15Z</dcterms:modified>
</cp:coreProperties>
</file>