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2764-F043-478C-8579-01E1226975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54F70-ACD0-4D9A-BA73-19D3E454F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53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1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4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8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2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1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3BE9-61CC-470B-B79D-ADC2E579D43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6884-2694-4C36-860D-2CDE9E116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509376" cy="53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1532" y="3717032"/>
            <a:ext cx="45736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dirty="0" smtClean="0">
                <a:solidFill>
                  <a:prstClr val="black"/>
                </a:solidFill>
              </a:rPr>
              <a:t>  </a:t>
            </a:r>
            <a:r>
              <a:rPr lang="ru-RU" sz="6000" dirty="0" smtClean="0">
                <a:solidFill>
                  <a:prstClr val="black"/>
                </a:solidFill>
              </a:rPr>
              <a:t>СИНОНИМЫ</a:t>
            </a:r>
            <a:endParaRPr lang="ru-RU" sz="6000" dirty="0" smtClean="0">
              <a:solidFill>
                <a:prstClr val="black"/>
              </a:solidFill>
            </a:endParaRPr>
          </a:p>
        </p:txBody>
      </p:sp>
      <p:pic>
        <p:nvPicPr>
          <p:cNvPr id="4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8586635" y="40488"/>
            <a:ext cx="460129" cy="5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0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МАШИНА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125405" y="1055247"/>
            <a:ext cx="312622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/>
              <a:t>АВТОМОБИЛЬ</a:t>
            </a:r>
            <a:endParaRPr lang="ru-RU" sz="3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ШВЕЯ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ПОРТНИХА</a:t>
            </a:r>
            <a:endParaRPr lang="ru-RU" sz="4700" dirty="0"/>
          </a:p>
        </p:txBody>
      </p:sp>
      <p:pic>
        <p:nvPicPr>
          <p:cNvPr id="22" name="Picture 7" descr="C:\Documents and Settings\Admin\Рабочий стол\РЕЧЬ\Машины\Clip-art-of-car-clipart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" y="806910"/>
            <a:ext cx="2896906" cy="16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9" y="4172015"/>
            <a:ext cx="2679106" cy="235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1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ЛЁТЧИК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АВИАТОР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АРЕНА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МАНЕЖ</a:t>
            </a:r>
            <a:endParaRPr lang="ru-RU" sz="4700" dirty="0"/>
          </a:p>
        </p:txBody>
      </p:sp>
      <p:pic>
        <p:nvPicPr>
          <p:cNvPr id="20" name="Picture 13" descr="C:\Documents and Settings\Admin\Рабочий стол\РЕЧЬ\depositphotos_50431697-stock-illustration-a-purple-vintage-pl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8" y="476672"/>
            <a:ext cx="2677548" cy="21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C:\Documents and Settings\Admin\Рабочий стол\РЕЧЬ\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6" y="4247905"/>
            <a:ext cx="2630751" cy="21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8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АВАРИЯ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89689"/>
            <a:ext cx="3126221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КАТАСТРОФА</a:t>
            </a:r>
            <a:endParaRPr lang="ru-RU" sz="4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ТРУД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РАБОТА</a:t>
            </a:r>
            <a:endParaRPr lang="ru-RU" sz="4700" dirty="0"/>
          </a:p>
        </p:txBody>
      </p:sp>
      <p:pic>
        <p:nvPicPr>
          <p:cNvPr id="22" name="Picture 7" descr="http://4.bp.blogspot.com/-bkNg3DKokHc/VWBGRp2YZ4I/AAAAAAAAAdg/Eq0BCIUom84/s1600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" y="527820"/>
            <a:ext cx="2890751" cy="19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img-fotki.yandex.ru/get/6412/47407354.7ad/0_f6386_2fbb102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" y="4149080"/>
            <a:ext cx="2738982" cy="22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0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ДЫРА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89689"/>
            <a:ext cx="3126221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ОТВЕРСТИЕ</a:t>
            </a:r>
            <a:endParaRPr lang="ru-RU" sz="4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УРАГАН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БУРЯ</a:t>
            </a:r>
            <a:endParaRPr lang="ru-RU" sz="47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7" b="10986"/>
          <a:stretch/>
        </p:blipFill>
        <p:spPr bwMode="auto">
          <a:xfrm>
            <a:off x="125760" y="794852"/>
            <a:ext cx="2736304" cy="17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11560" y="260648"/>
            <a:ext cx="882352" cy="1256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" y="4155666"/>
            <a:ext cx="2827968" cy="232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5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ГЕРОЙ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СМЕЛЬЧАК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ХОЛОД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МОРОЗ</a:t>
            </a:r>
            <a:endParaRPr lang="ru-RU" sz="4700" dirty="0"/>
          </a:p>
        </p:txBody>
      </p:sp>
      <p:pic>
        <p:nvPicPr>
          <p:cNvPr id="22" name="Picture 5" descr="http://www.cmhopefoundation.org/uploads/2/1/7/4/21747382/s928102193555851655_p1_i1_w136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" y="332432"/>
            <a:ext cx="2619948" cy="23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" y="4093450"/>
            <a:ext cx="2416622" cy="251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1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ГНЕВ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ЯРОСТЬ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ЗАПАХ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АРОМАТ</a:t>
            </a:r>
            <a:endParaRPr lang="ru-RU" sz="47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" y="151149"/>
            <a:ext cx="2276012" cy="275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" y="4318529"/>
            <a:ext cx="2860789" cy="20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2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СУДЬЯ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/>
              <a:t>А</a:t>
            </a:r>
            <a:r>
              <a:rPr lang="ru-RU" sz="4800" dirty="0" smtClean="0"/>
              <a:t>РБИТР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ВЕДЬМА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КОЛДУНЬЯ</a:t>
            </a:r>
            <a:endParaRPr lang="ru-RU" sz="4800" dirty="0"/>
          </a:p>
        </p:txBody>
      </p:sp>
      <p:pic>
        <p:nvPicPr>
          <p:cNvPr id="22" name="Picture 10" descr="http://fcararat.ee/wp-content/uploads/2013/05/Parnu_vs_Ararat_20131-584x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5" y="200284"/>
            <a:ext cx="2668634" cy="26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Admin\Рабочий стол\РЕЧЬ\164444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2" y="4149080"/>
            <a:ext cx="2566900" cy="2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7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ВОИН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СОЛДАТ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ОГОНЬ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ПЛАМЯ</a:t>
            </a:r>
            <a:endParaRPr lang="ru-RU" sz="4800" dirty="0"/>
          </a:p>
        </p:txBody>
      </p:sp>
      <p:pic>
        <p:nvPicPr>
          <p:cNvPr id="10242" name="Picture 2" descr="https://www.pngkey.com/png/detail/47-476231_war-north-south-sino-vietnam-war-soldier-transparent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6855" r="24834" b="6612"/>
          <a:stretch/>
        </p:blipFill>
        <p:spPr bwMode="auto">
          <a:xfrm>
            <a:off x="589287" y="24485"/>
            <a:ext cx="1864569" cy="30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0-tub-ru.yandex.net/i?id=ecc47dc4289ff30ae8e0eab73c45046f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3" y="4005064"/>
            <a:ext cx="2059758" cy="27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s://fedoseeva-ppds22.edumsko.ru/uploads/26700/26657/section/461926/ecd1089cb1cb3287be05faa082aa7399.jpg?15510294945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762870" cy="23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АЛФАВИТ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АЗБУКА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АРМИЯ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ВОЙСКО</a:t>
            </a:r>
            <a:endParaRPr lang="ru-RU" sz="4800" dirty="0"/>
          </a:p>
        </p:txBody>
      </p:sp>
      <p:pic>
        <p:nvPicPr>
          <p:cNvPr id="9218" name="Picture 2" descr="https://avatars.mds.yandex.net/get-pdb/1867991/2cb85391-fd9d-4007-a176-93611a0da674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7743" b="9262"/>
          <a:stretch/>
        </p:blipFill>
        <p:spPr bwMode="auto">
          <a:xfrm>
            <a:off x="139802" y="334184"/>
            <a:ext cx="2763540" cy="23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fedoseeva-ppds22.edumsko.ru/uploads/26700/26657/section/461926/ecd1089cb1cb3287be05faa082aa7399.jpg?15510294945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2" y="4293096"/>
            <a:ext cx="2762870" cy="23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6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СОБАКА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ПЁС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ПРЫГАТЬ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СКАКАТЬ</a:t>
            </a:r>
            <a:endParaRPr lang="ru-RU" sz="4800" dirty="0"/>
          </a:p>
        </p:txBody>
      </p:sp>
      <p:pic>
        <p:nvPicPr>
          <p:cNvPr id="8194" name="Picture 2" descr="https://avatars.mds.yandex.net/get-pdb/2301590/213f9944-c107-46da-8032-adfec19aed2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0" y="164231"/>
            <a:ext cx="1957263" cy="27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7" r="18221"/>
          <a:stretch/>
        </p:blipFill>
        <p:spPr bwMode="auto">
          <a:xfrm>
            <a:off x="286446" y="3881483"/>
            <a:ext cx="2470252" cy="29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6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806910"/>
            <a:ext cx="259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ОБМАН</a:t>
            </a:r>
            <a:endParaRPr lang="ru-RU" sz="4800" dirty="0"/>
          </a:p>
        </p:txBody>
      </p:sp>
      <p:pic>
        <p:nvPicPr>
          <p:cNvPr id="13" name="Picture 2" descr="http://moziru.com/images/pinocchio-clipart-long-nos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1" y="476672"/>
            <a:ext cx="2525601" cy="20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806910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ВРАНЬЁ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754817"/>
            <a:ext cx="2818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БУДКА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97464" y="4775577"/>
            <a:ext cx="2510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КОНУРА</a:t>
            </a:r>
            <a:endParaRPr lang="ru-RU" sz="4800" dirty="0"/>
          </a:p>
        </p:txBody>
      </p:sp>
      <p:pic>
        <p:nvPicPr>
          <p:cNvPr id="23" name="Picture 3" descr="C:\Documents and Settings\Admin\Рабочий стол\РЕЧЬ\sobachja-bud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9" b="14155"/>
          <a:stretch/>
        </p:blipFill>
        <p:spPr bwMode="auto">
          <a:xfrm>
            <a:off x="265590" y="4334223"/>
            <a:ext cx="2562814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3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ДОРОГА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ПУТЬ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МЕТЕЛЬ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ВЬЮГА</a:t>
            </a:r>
            <a:endParaRPr lang="ru-RU" sz="4800" dirty="0"/>
          </a:p>
        </p:txBody>
      </p:sp>
      <p:pic>
        <p:nvPicPr>
          <p:cNvPr id="6149" name="Picture 5" descr="https://png.pngtree.com/png-vector/20190307/ourlarge/pngtree-road-landscape-background-png-image_744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7" y="231146"/>
            <a:ext cx="2590009" cy="25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www.chitalnya.ru/upload3/131/d40a9f29b6bf8da41aa2e88c698307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4" y="4308536"/>
            <a:ext cx="2770996" cy="20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8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КРАСНЫЙ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АЛЫЙ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ВЕСЁЛЫЙ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19900" y="4628839"/>
            <a:ext cx="3751631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РАДОСТНЫЙ</a:t>
            </a:r>
            <a:endParaRPr lang="ru-RU" sz="4400" dirty="0"/>
          </a:p>
        </p:txBody>
      </p:sp>
      <p:pic>
        <p:nvPicPr>
          <p:cNvPr id="5122" name="Picture 2" descr="https://upload.wikimedia.org/wikipedia/commons/thumb/4/47/Socialist_red_flag.svg/1280px-Socialist_red_fla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8" y="677918"/>
            <a:ext cx="2519707" cy="16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zvukrasok.ru/_nw/1/719159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7" t="1594" r="47930" b="23396"/>
          <a:stretch/>
        </p:blipFill>
        <p:spPr bwMode="auto">
          <a:xfrm>
            <a:off x="395536" y="3976580"/>
            <a:ext cx="2063165" cy="27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27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УМНЫЙ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МУДРЫЙ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ОЗОРНИК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19900" y="4628839"/>
            <a:ext cx="375163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ШАЛУН</a:t>
            </a:r>
            <a:endParaRPr lang="ru-RU" sz="4800" dirty="0"/>
          </a:p>
        </p:txBody>
      </p:sp>
      <p:pic>
        <p:nvPicPr>
          <p:cNvPr id="4098" name="Picture 2" descr="https://img2.freepng.ru/20180422/xuw/kisspng-child-reading-clip-art-5adc13e3944db8.996023181524372451607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 bwMode="auto">
          <a:xfrm>
            <a:off x="395536" y="143040"/>
            <a:ext cx="2145747" cy="27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heaclub.ru/tim/8c3cb67460517ec2585a1f840667e7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5" y="3899790"/>
            <a:ext cx="2224707" cy="27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00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ПЛАКАТЬ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89544" y="806910"/>
            <a:ext cx="312622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РЕВЕТЬ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ЛЯГУШКА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19900" y="4628839"/>
            <a:ext cx="375163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КВАКУШКА</a:t>
            </a:r>
            <a:endParaRPr lang="ru-RU" sz="4800" dirty="0"/>
          </a:p>
        </p:txBody>
      </p:sp>
      <p:pic>
        <p:nvPicPr>
          <p:cNvPr id="3074" name="Picture 2" descr="https://thumbs.dreamstime.com/b/%D0%BF-%D0%B0%D0%BA%D0%B0%D1%82%D1%8C-%D0%BC%D0%B0-%D0%B5%D0%BD%D1%8C%D0%BA%D0%BE%D0%B9-%D0%B5%D0%B2%D0%BE%D1%87%D0%BA%D0%B8-39024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6" y="122398"/>
            <a:ext cx="2208571" cy="28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freepng.ru/20191003/qyj/transparent-green-frog-true-frog-hyla-tree-frog-5da6dbfdbfad24.79907626157121638178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8" y="4030915"/>
            <a:ext cx="2571726" cy="25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2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806910"/>
            <a:ext cx="2592287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ДРУГ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201803" y="806910"/>
            <a:ext cx="2944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ТОВАРИЩ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754817"/>
            <a:ext cx="281809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ТУРИСТ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21610" y="4947447"/>
            <a:ext cx="3194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ПУТЕШЕСТВЕННИК</a:t>
            </a:r>
            <a:endParaRPr lang="ru-RU" sz="2800" dirty="0"/>
          </a:p>
        </p:txBody>
      </p:sp>
      <p:pic>
        <p:nvPicPr>
          <p:cNvPr id="20" name="Picture 5" descr="http://detskie-stihi.com/wp-content/uploads/2017/06/druzya-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2" r="14421"/>
          <a:stretch/>
        </p:blipFill>
        <p:spPr bwMode="auto">
          <a:xfrm>
            <a:off x="205666" y="199438"/>
            <a:ext cx="2631811" cy="26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0" y="4060233"/>
            <a:ext cx="2490895" cy="251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54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806910"/>
            <a:ext cx="2592287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ЕДА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201803" y="806910"/>
            <a:ext cx="294476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ПИЩА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754817"/>
            <a:ext cx="281809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ВРАЧ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9" descr="http://www.uidownload.com/files/477/180/32/fruit-drinks-food-vector-graphic-s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9" y="465204"/>
            <a:ext cx="2516306" cy="21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" y="3993118"/>
            <a:ext cx="2572407" cy="26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262680" y="4748448"/>
            <a:ext cx="294476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ДОКТОР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4903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806910"/>
            <a:ext cx="2592287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БРЮКИ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201803" y="806910"/>
            <a:ext cx="294476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ШТАНЫ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ДИРЕКТОР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31132" y="4619855"/>
            <a:ext cx="3009355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НАЧАЛЬНИК</a:t>
            </a:r>
            <a:endParaRPr lang="ru-RU" sz="4000" dirty="0"/>
          </a:p>
        </p:txBody>
      </p:sp>
      <p:pic>
        <p:nvPicPr>
          <p:cNvPr id="20" name="Picture 2" descr="http://img22.static.darudar.org/s600/01/00/3c/a6/3ca6e2fa6942ccbd3e3269967f983c89abdfb47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500" r="7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6" r="26366"/>
          <a:stretch/>
        </p:blipFill>
        <p:spPr bwMode="auto">
          <a:xfrm rot="788832">
            <a:off x="375678" y="173537"/>
            <a:ext cx="2236467" cy="27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ages.easyfreeclipart.com/1603/browse-home-187-15-ways-to-get-in-your-bossrsquo-good-books-16037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r="27654"/>
          <a:stretch/>
        </p:blipFill>
        <p:spPr bwMode="auto">
          <a:xfrm>
            <a:off x="105413" y="4180205"/>
            <a:ext cx="2674469" cy="23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8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806910"/>
            <a:ext cx="2592287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МАЛЫШ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201803" y="806910"/>
            <a:ext cx="294476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РЕБЁНОК</a:t>
            </a:r>
            <a:endParaRPr lang="ru-RU" sz="4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ХОЛОД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http://fotohomka.ru/images/Jan/10/bec5dcd02d8899b122e39507d2ff315c/mini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r="22986"/>
          <a:stretch/>
        </p:blipFill>
        <p:spPr bwMode="auto">
          <a:xfrm>
            <a:off x="224080" y="263567"/>
            <a:ext cx="2539663" cy="25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ds04.infourok.ru/uploads/ex/0f49/00082598-6a7f2052/hello_html_m78f8c0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" y="4202150"/>
            <a:ext cx="2849963" cy="22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222703" y="4581879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МОРОЗ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2021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ПИАНИНО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121610" y="988337"/>
            <a:ext cx="2944763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/>
              <a:t>ФОРТЕПИАНО</a:t>
            </a:r>
            <a:endParaRPr lang="ru-RU" sz="3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УЧЕНИК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ШКОЛЬНИК</a:t>
            </a:r>
            <a:endParaRPr lang="ru-RU" sz="4700" dirty="0"/>
          </a:p>
        </p:txBody>
      </p:sp>
      <p:pic>
        <p:nvPicPr>
          <p:cNvPr id="20" name="Picture 2" descr="C:\Documents and Settings\Admin\Рабочий стол\РЕЧЬ\piano-clip-art-clipart-piano-5047_42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" y="255355"/>
            <a:ext cx="2691310" cy="25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lukinata.chershkola.edusite.ru/images/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8" y="4228514"/>
            <a:ext cx="2710527" cy="22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9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ШТОРЫ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93950" y="810946"/>
            <a:ext cx="31262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ЗАНАВЕСКИ</a:t>
            </a:r>
            <a:endParaRPr lang="ru-RU" sz="4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ЖАРА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ЗНОЙ</a:t>
            </a:r>
            <a:endParaRPr lang="ru-RU" sz="4700" dirty="0"/>
          </a:p>
        </p:txBody>
      </p:sp>
      <p:pic>
        <p:nvPicPr>
          <p:cNvPr id="23" name="Picture 2" descr="http://www.webviki.ru/etc/sslimage.php?security=717126ca7d40db55d171f8b58993dff9&amp;url=http%3A%2F%2Fjakkard.ru%2Fwp-content%2Fuploads%2Fcropped-Curtains-18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" y="386108"/>
            <a:ext cx="2837820" cy="22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\Рабочий стол\РЕЧЬ\summer-sunbird-lodge-inside-summer-weather-clipart-summer-weather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1" y="4293096"/>
            <a:ext cx="2657922" cy="20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2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06126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9539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3786" y="806910"/>
            <a:ext cx="296016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РОДИНА</a:t>
            </a:r>
            <a:endParaRPr lang="ru-RU" sz="4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8743" y="30881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/>
          <p:cNvSpPr/>
          <p:nvPr/>
        </p:nvSpPr>
        <p:spPr>
          <a:xfrm>
            <a:off x="6093950" y="810946"/>
            <a:ext cx="3126221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СТРАНА</a:t>
            </a:r>
            <a:endParaRPr lang="ru-RU" sz="4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3786" y="3861048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" y="3830167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54685" y="4587450"/>
            <a:ext cx="296692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ДОМ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1804" y="3830166"/>
            <a:ext cx="2987824" cy="29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3950" y="4581879"/>
            <a:ext cx="3237793" cy="106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700" dirty="0" smtClean="0"/>
              <a:t>ЖИЛИЩЕ</a:t>
            </a:r>
            <a:endParaRPr lang="ru-RU" sz="4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" y="640807"/>
            <a:ext cx="2854606" cy="17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 descr="http://claudinedu11200.c.l.pic.centerblog.net/370ec47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6" y="4272406"/>
            <a:ext cx="2619391" cy="21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68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90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Victoria</cp:lastModifiedBy>
  <cp:revision>66</cp:revision>
  <dcterms:created xsi:type="dcterms:W3CDTF">2018-01-31T08:43:44Z</dcterms:created>
  <dcterms:modified xsi:type="dcterms:W3CDTF">2020-05-21T11:50:55Z</dcterms:modified>
</cp:coreProperties>
</file>