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60" r:id="rId4"/>
    <p:sldId id="267" r:id="rId5"/>
    <p:sldId id="268" r:id="rId6"/>
    <p:sldId id="259" r:id="rId7"/>
    <p:sldId id="264" r:id="rId8"/>
    <p:sldId id="265" r:id="rId9"/>
    <p:sldId id="266" r:id="rId10"/>
    <p:sldId id="261" r:id="rId11"/>
    <p:sldId id="274" r:id="rId12"/>
    <p:sldId id="269" r:id="rId13"/>
    <p:sldId id="272" r:id="rId14"/>
    <p:sldId id="273" r:id="rId15"/>
    <p:sldId id="271" r:id="rId16"/>
    <p:sldId id="262" r:id="rId17"/>
    <p:sldId id="275" r:id="rId18"/>
  </p:sldIdLst>
  <p:sldSz cx="12192000" cy="6858000"/>
  <p:notesSz cx="6858000" cy="12192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CDB43DA-5ECA-44F6-B417-3779B0144173}">
          <p14:sldIdLst>
            <p14:sldId id="256"/>
            <p14:sldId id="257"/>
            <p14:sldId id="260"/>
            <p14:sldId id="267"/>
            <p14:sldId id="268"/>
            <p14:sldId id="259"/>
            <p14:sldId id="264"/>
            <p14:sldId id="265"/>
            <p14:sldId id="266"/>
            <p14:sldId id="261"/>
            <p14:sldId id="274"/>
            <p14:sldId id="269"/>
            <p14:sldId id="272"/>
            <p14:sldId id="273"/>
            <p14:sldId id="271"/>
            <p14:sldId id="262"/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Средний стиль 2">
    <a:wholeTbl>
      <a:tcTxStyle>
        <a:fontRef idx="minor"/>
        <a:schemeClr val="dk1"/>
      </a:tcTxStyle>
      <a:tcStyle>
        <a:tcBdr>
          <a:left>
            <a:ln w="12700">
              <a:solidFill>
                <a:schemeClr val="lt1"/>
              </a:solidFill>
              <a:prstDash val="solid"/>
            </a:ln>
          </a:left>
          <a:right>
            <a:ln w="12700">
              <a:solidFill>
                <a:schemeClr val="lt1"/>
              </a:solidFill>
              <a:prstDash val="solid"/>
            </a:ln>
          </a:right>
          <a:top>
            <a:ln w="12700">
              <a:solidFill>
                <a:schemeClr val="lt1"/>
              </a:solidFill>
              <a:prstDash val="solid"/>
            </a:ln>
          </a:top>
          <a:bottom>
            <a:ln w="12700">
              <a:solidFill>
                <a:schemeClr val="lt1"/>
              </a:solidFill>
              <a:prstDash val="solid"/>
            </a:ln>
          </a:bottom>
          <a:insideH>
            <a:ln w="12700">
              <a:solidFill>
                <a:schemeClr val="lt1"/>
              </a:solidFill>
              <a:prstDash val="solid"/>
            </a:ln>
          </a:insideH>
          <a:insideV>
            <a:ln w="12700">
              <a:solidFill>
                <a:schemeClr val="lt1"/>
              </a:solidFill>
              <a:prstDash val="solid"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/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/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/>
        <a:schemeClr val="lt1"/>
      </a:tcTxStyle>
      <a:tcStyle>
        <a:tcBdr>
          <a:top>
            <a:ln w="38100">
              <a:solidFill>
                <a:schemeClr val="lt1"/>
              </a:solidFill>
              <a:prstDash val="solid"/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/>
        <a:schemeClr val="lt1"/>
      </a:tcTxStyle>
      <a:tcStyle>
        <a:tcBdr>
          <a:bottom>
            <a:ln w="38100">
              <a:solidFill>
                <a:schemeClr val="lt1"/>
              </a:solidFill>
              <a:prstDash val="solid"/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/>
        <a:schemeClr val="dk1"/>
      </a:tcTxStyle>
      <a:tcStyle>
        <a:tcBdr>
          <a:left>
            <a:ln w="12700">
              <a:solidFill>
                <a:schemeClr val="lt1"/>
              </a:solidFill>
              <a:prstDash val="solid"/>
            </a:ln>
          </a:left>
          <a:right>
            <a:ln w="12700">
              <a:solidFill>
                <a:schemeClr val="lt1"/>
              </a:solidFill>
              <a:prstDash val="solid"/>
            </a:ln>
          </a:right>
          <a:top>
            <a:ln w="12700">
              <a:solidFill>
                <a:schemeClr val="lt1"/>
              </a:solidFill>
              <a:prstDash val="solid"/>
            </a:ln>
          </a:top>
          <a:bottom>
            <a:ln w="12700">
              <a:solidFill>
                <a:schemeClr val="lt1"/>
              </a:solidFill>
              <a:prstDash val="solid"/>
            </a:ln>
          </a:bottom>
          <a:insideH>
            <a:ln w="12700">
              <a:solidFill>
                <a:schemeClr val="lt1"/>
              </a:solidFill>
              <a:prstDash val="solid"/>
            </a:ln>
          </a:insideH>
          <a:insideV>
            <a:ln w="12700">
              <a:solidFill>
                <a:schemeClr val="lt1"/>
              </a:solidFill>
              <a:prstDash val="solid"/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/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/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/>
        <a:schemeClr val="lt1"/>
      </a:tcTxStyle>
      <a:tcStyle>
        <a:tcBdr>
          <a:top>
            <a:ln w="38100">
              <a:solidFill>
                <a:schemeClr val="lt1"/>
              </a:solidFill>
              <a:prstDash val="solid"/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/>
        <a:schemeClr val="lt1"/>
      </a:tcTxStyle>
      <a:tcStyle>
        <a:tcBdr>
          <a:bottom>
            <a:ln w="38100">
              <a:solidFill>
                <a:schemeClr val="lt1"/>
              </a:solidFill>
              <a:prstDash val="solid"/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</a:tblBg>
    <a:wholeTbl>
      <a:tcTxStyle>
        <a:fontRef idx="minor"/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/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/>
        <a:schemeClr val="tx1"/>
      </a:tcTxStyle>
      <a:tcStyle>
        <a:tcBdr>
          <a:left>
            <a:ln w="12700">
              <a:solidFill>
                <a:schemeClr val="tx1"/>
              </a:solidFill>
              <a:prstDash val="solid"/>
            </a:ln>
          </a:left>
          <a:right>
            <a:ln w="12700">
              <a:solidFill>
                <a:schemeClr val="tx1"/>
              </a:solidFill>
              <a:prstDash val="solid"/>
            </a:ln>
          </a:right>
          <a:top>
            <a:ln w="12700">
              <a:solidFill>
                <a:schemeClr val="tx1"/>
              </a:solidFill>
              <a:prstDash val="solid"/>
            </a:ln>
          </a:top>
          <a:bottom>
            <a:ln w="12700">
              <a:solidFill>
                <a:schemeClr val="tx1"/>
              </a:solidFill>
              <a:prstDash val="solid"/>
            </a:ln>
          </a:bottom>
          <a:insideH>
            <a:ln w="12700">
              <a:solidFill>
                <a:schemeClr val="tx1"/>
              </a:solidFill>
              <a:prstDash val="solid"/>
            </a:ln>
          </a:insideH>
          <a:insideV>
            <a:ln w="12700">
              <a:solidFill>
                <a:schemeClr val="tx1"/>
              </a:solidFill>
              <a:prstDash val="solid"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/>
        <a:schemeClr val="dk1"/>
      </a:tcTxStyle>
      <a:tcStyle>
        <a:tcBdr>
          <a:left>
            <a:ln w="12700">
              <a:solidFill>
                <a:schemeClr val="lt1"/>
              </a:solidFill>
              <a:prstDash val="solid"/>
            </a:ln>
          </a:left>
          <a:right>
            <a:ln w="12700">
              <a:solidFill>
                <a:schemeClr val="lt1"/>
              </a:solidFill>
              <a:prstDash val="solid"/>
            </a:ln>
          </a:right>
          <a:top>
            <a:ln w="12700">
              <a:solidFill>
                <a:schemeClr val="lt1"/>
              </a:solidFill>
              <a:prstDash val="solid"/>
            </a:ln>
          </a:top>
          <a:bottom>
            <a:ln w="12700">
              <a:solidFill>
                <a:schemeClr val="lt1"/>
              </a:solidFill>
              <a:prstDash val="solid"/>
            </a:ln>
          </a:bottom>
          <a:insideH>
            <a:ln w="12700">
              <a:solidFill>
                <a:schemeClr val="lt1"/>
              </a:solidFill>
              <a:prstDash val="solid"/>
            </a:ln>
          </a:insideH>
          <a:insideV>
            <a:ln w="12700">
              <a:solidFill>
                <a:schemeClr val="lt1"/>
              </a:solidFill>
              <a:prstDash val="solid"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/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/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/>
        <a:schemeClr val="lt1"/>
      </a:tcTxStyle>
      <a:tcStyle>
        <a:tcBdr>
          <a:top>
            <a:ln w="38100">
              <a:solidFill>
                <a:schemeClr val="lt1"/>
              </a:solidFill>
              <a:prstDash val="solid"/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/>
        <a:schemeClr val="lt1"/>
      </a:tcTxStyle>
      <a:tcStyle>
        <a:tcBdr>
          <a:bottom>
            <a:ln w="38100">
              <a:solidFill>
                <a:schemeClr val="lt1"/>
              </a:solidFill>
              <a:prstDash val="solid"/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/>
        <a:schemeClr val="dk1"/>
      </a:tcTxStyle>
      <a:tcStyle>
        <a:tcBdr>
          <a:left>
            <a:ln w="12700">
              <a:solidFill>
                <a:schemeClr val="accent1"/>
              </a:solidFill>
              <a:prstDash val="solid"/>
            </a:ln>
          </a:left>
          <a:right>
            <a:ln w="12700">
              <a:solidFill>
                <a:schemeClr val="accent1"/>
              </a:solidFill>
              <a:prstDash val="solid"/>
            </a:ln>
          </a:right>
          <a:top>
            <a:ln w="12700">
              <a:solidFill>
                <a:schemeClr val="accent1"/>
              </a:solidFill>
              <a:prstDash val="solid"/>
            </a:ln>
          </a:top>
          <a:bottom>
            <a:ln w="12700">
              <a:solidFill>
                <a:schemeClr val="accent1"/>
              </a:solidFill>
              <a:prstDash val="solid"/>
            </a:ln>
          </a:bottom>
          <a:insideH>
            <a:ln w="12700">
              <a:solidFill>
                <a:schemeClr val="accent1"/>
              </a:solidFill>
              <a:prstDash val="solid"/>
            </a:ln>
          </a:insideH>
          <a:insideV>
            <a:ln w="12700">
              <a:solidFill>
                <a:schemeClr val="accent1"/>
              </a:solidFill>
              <a:prstDash val="solid"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>
              <a:solidFill>
                <a:schemeClr val="accent1"/>
              </a:solidFill>
              <a:prstDash val="solid"/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</a:tblBg>
    <a:wholeTbl>
      <a:tcTxStyle>
        <a:fontRef idx="minor"/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/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blipFill>
          <a:blip r:embed="rId2"/>
          <a:stretch/>
        </a:blipFill>
        <a:effectLst/>
      </p:bgPr>
    </p:bg>
    <p:spTree>
      <p:nvGrpSpPr>
        <p:cNvPr id="1" name="Group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590747" y="1695876"/>
            <a:ext cx="7007257" cy="181880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defPPr/>
            <a:lvl1pPr lvl="0" algn="l">
              <a:defRPr sz="5400">
                <a:solidFill>
                  <a:schemeClr val="bg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09" name="Shape 109"/>
          <p:cNvSpPr txBox="1">
            <a:spLocks noGrp="1"/>
          </p:cNvSpPr>
          <p:nvPr>
            <p:ph type="subTitle" idx="1"/>
          </p:nvPr>
        </p:nvSpPr>
        <p:spPr>
          <a:xfrm>
            <a:off x="590746" y="3630318"/>
            <a:ext cx="7007258" cy="1441302"/>
          </a:xfrm>
          <a:prstGeom prst="rect">
            <a:avLst/>
          </a:prstGeom>
        </p:spPr>
        <p:txBody>
          <a:bodyPr lIns="91440" tIns="45720" rIns="91440" bIns="45720">
            <a:normAutofit/>
          </a:bodyPr>
          <a:lstStyle>
            <a:defPPr/>
            <a:lvl1pPr marL="0" lv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lvl="1" indent="0" algn="ctr">
              <a:buNone/>
              <a:defRPr sz="2000"/>
            </a:lvl2pPr>
            <a:lvl3pPr marL="914400" lvl="2" indent="0" algn="ctr">
              <a:buNone/>
              <a:defRPr sz="1800"/>
            </a:lvl3pPr>
            <a:lvl4pPr marL="1371600" lvl="3" indent="0" algn="ctr">
              <a:buNone/>
              <a:defRPr sz="1600"/>
            </a:lvl4pPr>
            <a:lvl5pPr marL="1828800" lvl="4" indent="0" algn="ctr">
              <a:buNone/>
              <a:defRPr sz="1600"/>
            </a:lvl5pPr>
            <a:lvl6pPr marL="2286000" lvl="5" indent="0" algn="ctr">
              <a:buNone/>
              <a:defRPr sz="1600"/>
            </a:lvl6pPr>
            <a:lvl7pPr marL="2743200" lvl="6" indent="0" algn="ctr">
              <a:buNone/>
              <a:defRPr sz="1600"/>
            </a:lvl7pPr>
            <a:lvl8pPr marL="3200400" lvl="7" indent="0" algn="ctr">
              <a:buNone/>
              <a:defRPr sz="1600"/>
            </a:lvl8pPr>
            <a:lvl9pPr marL="3657600" lvl="8" indent="0" algn="ctr">
              <a:buNone/>
              <a:defRPr sz="1600"/>
            </a:lvl9pPr>
          </a:lstStyle>
          <a:p>
            <a:r>
              <a:t>Образец подзаголовка</a:t>
            </a:r>
          </a:p>
        </p:txBody>
      </p:sp>
      <p:sp>
        <p:nvSpPr>
          <p:cNvPr id="110" name="Shape 1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23.05.2024</a:t>
            </a:r>
          </a:p>
        </p:txBody>
      </p:sp>
      <p:sp>
        <p:nvSpPr>
          <p:cNvPr id="111" name="Shape 1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9138501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>
              <a:defRPr>
                <a:solidFill>
                  <a:schemeClr val="bg1"/>
                </a:solidFill>
              </a:defRPr>
            </a:lvl1pPr>
          </a:lstStyle>
          <a:p>
            <a:r>
              <a:t>‹#›</a:t>
            </a:r>
          </a:p>
        </p:txBody>
      </p:sp>
      <p:pic>
        <p:nvPicPr>
          <p:cNvPr id="114" name="Picture 114"/>
          <p:cNvPicPr/>
          <p:nvPr/>
        </p:nvPicPr>
        <p:blipFill>
          <a:blip r:embed="rId3"/>
          <a:stretch/>
        </p:blipFill>
        <p:spPr>
          <a:xfrm>
            <a:off x="8509804" y="353185"/>
            <a:ext cx="3168408" cy="5373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Group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 lIns="91440" tIns="45720" rIns="91440" bIns="45720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97" name="Shape 19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23.05.2024</a:t>
            </a:r>
          </a:p>
        </p:txBody>
      </p:sp>
      <p:sp>
        <p:nvSpPr>
          <p:cNvPr id="198" name="Shape 19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endParaRPr/>
          </a:p>
        </p:txBody>
      </p:sp>
      <p:sp>
        <p:nvSpPr>
          <p:cNvPr id="199" name="Shape 19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Group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 lIns="91440" tIns="45720" rIns="91440" bIns="45720"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 lIns="91440" tIns="45720" rIns="91440" bIns="45720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23.05.2024</a:t>
            </a:r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bg>
      <p:bgPr>
        <a:blipFill>
          <a:blip r:embed="rId2"/>
          <a:stretch/>
        </a:blipFill>
        <a:effectLst/>
      </p:bgPr>
    </p:bg>
    <p:spTree>
      <p:nvGrpSpPr>
        <p:cNvPr id="1" name="Group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title"/>
          </p:nvPr>
        </p:nvSpPr>
        <p:spPr>
          <a:xfrm>
            <a:off x="423421" y="365125"/>
            <a:ext cx="9889503" cy="1325562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23.05.2024</a:t>
            </a:r>
          </a:p>
        </p:txBody>
      </p:sp>
      <p:sp>
        <p:nvSpPr>
          <p:cNvPr id="5" name="Shape 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‹#›</a:t>
            </a:r>
          </a:p>
        </p:txBody>
      </p:sp>
      <p:pic>
        <p:nvPicPr>
          <p:cNvPr id="8" name="Picture 8"/>
          <p:cNvPicPr/>
          <p:nvPr/>
        </p:nvPicPr>
        <p:blipFill>
          <a:blip r:embed="rId3"/>
          <a:stretch/>
        </p:blipFill>
        <p:spPr>
          <a:xfrm>
            <a:off x="11152554" y="222367"/>
            <a:ext cx="784945" cy="5137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Пользовательский макет">
    <p:bg>
      <p:bgPr>
        <a:solidFill>
          <a:schemeClr val="bg1"/>
        </a:solidFill>
        <a:effectLst/>
      </p:bgPr>
    </p:bg>
    <p:spTree>
      <p:nvGrpSpPr>
        <p:cNvPr id="1" name="Group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977352" y="1875934"/>
            <a:ext cx="5533533" cy="3186260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23.05.2024</a:t>
            </a:r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‹#›</a:t>
            </a:r>
          </a:p>
        </p:txBody>
      </p:sp>
      <p:pic>
        <p:nvPicPr>
          <p:cNvPr id="15" name="Picture 15"/>
          <p:cNvPicPr/>
          <p:nvPr/>
        </p:nvPicPr>
        <p:blipFill>
          <a:blip r:embed="rId2"/>
          <a:stretch/>
        </p:blipFill>
        <p:spPr>
          <a:xfrm>
            <a:off x="-307919" y="1564849"/>
            <a:ext cx="5646246" cy="3415843"/>
          </a:xfrm>
          <a:prstGeom prst="rect">
            <a:avLst/>
          </a:prstGeom>
        </p:spPr>
      </p:pic>
      <p:pic>
        <p:nvPicPr>
          <p:cNvPr id="17" name="Picture 17"/>
          <p:cNvPicPr/>
          <p:nvPr/>
        </p:nvPicPr>
        <p:blipFill>
          <a:blip r:embed="rId3"/>
          <a:stretch/>
        </p:blipFill>
        <p:spPr>
          <a:xfrm>
            <a:off x="11152554" y="222367"/>
            <a:ext cx="784945" cy="5137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Объект с подписью">
    <p:bg>
      <p:bgPr>
        <a:blipFill>
          <a:blip r:embed="rId2"/>
          <a:stretch/>
        </a:blipFill>
        <a:effectLst/>
      </p:bgPr>
    </p:bg>
    <p:spTree>
      <p:nvGrpSpPr>
        <p:cNvPr id="1" name="Group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23728" y="249810"/>
            <a:ext cx="5901179" cy="1600200"/>
          </a:xfrm>
          <a:prstGeom prst="rect">
            <a:avLst/>
          </a:prstGeom>
        </p:spPr>
        <p:txBody>
          <a:bodyPr lIns="91440" tIns="45720" rIns="91440" bIns="45720" anchor="b"/>
          <a:lstStyle>
            <a:defPPr/>
            <a:lvl1pPr lvl="0">
              <a:defRPr sz="3200">
                <a:solidFill>
                  <a:schemeClr val="bg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292231" y="249811"/>
            <a:ext cx="5109328" cy="5943600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>
              <a:defRPr sz="3200"/>
            </a:lvl1pPr>
            <a:lvl2pPr lvl="1">
              <a:defRPr sz="2800"/>
            </a:lvl2pPr>
            <a:lvl3pPr lvl="2">
              <a:defRPr sz="2400"/>
            </a:lvl3pPr>
            <a:lvl4pPr lvl="3">
              <a:defRPr sz="2000"/>
            </a:lvl4pPr>
            <a:lvl5pPr lvl="4">
              <a:defRPr sz="2000"/>
            </a:lvl5pPr>
            <a:lvl6pPr lvl="5">
              <a:defRPr sz="2000"/>
            </a:lvl6pPr>
            <a:lvl7pPr lvl="6">
              <a:defRPr sz="2000"/>
            </a:lvl7pPr>
            <a:lvl8pPr lvl="7">
              <a:defRPr sz="2000"/>
            </a:lvl8pPr>
            <a:lvl9pPr lvl="8">
              <a:defRPr sz="2000"/>
            </a:lvl9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23728" y="1850010"/>
            <a:ext cx="5901179" cy="3811588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marL="0" lvl="0" indent="0">
              <a:buNone/>
              <a:defRPr sz="1600">
                <a:solidFill>
                  <a:schemeClr val="bg1"/>
                </a:solidFill>
              </a:defRPr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23.05.2024</a:t>
            </a:r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Заголовок и объект">
    <p:bg>
      <p:bgPr>
        <a:blipFill>
          <a:blip r:embed="rId2"/>
          <a:stretch/>
        </a:blipFill>
        <a:effectLst/>
      </p:bgPr>
    </p:bg>
    <p:spTree>
      <p:nvGrpSpPr>
        <p:cNvPr id="1" name="Group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7118023" cy="1325562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23.05.2024</a:t>
            </a:r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9194299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 algn="r"/>
          </a:lstStyle>
          <a:p>
            <a:r>
              <a:t>‹#›</a:t>
            </a:r>
          </a:p>
        </p:txBody>
      </p:sp>
      <p:pic>
        <p:nvPicPr>
          <p:cNvPr id="46" name="Picture 46"/>
          <p:cNvPicPr/>
          <p:nvPr/>
        </p:nvPicPr>
        <p:blipFill>
          <a:blip r:embed="rId3"/>
          <a:stretch/>
        </p:blipFill>
        <p:spPr>
          <a:xfrm>
            <a:off x="8514798" y="428199"/>
            <a:ext cx="3104649" cy="5265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Пользовательский макет">
    <p:bg>
      <p:bgPr>
        <a:solidFill>
          <a:srgbClr val="E1EDFF"/>
        </a:solidFill>
        <a:effectLst/>
      </p:bgPr>
    </p:bg>
    <p:spTree>
      <p:nvGrpSpPr>
        <p:cNvPr id="1" name="Group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4835950" y="1875934"/>
            <a:ext cx="5533534" cy="3186260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23.05.2024</a:t>
            </a:r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‹#›</a:t>
            </a:r>
          </a:p>
        </p:txBody>
      </p:sp>
      <p:pic>
        <p:nvPicPr>
          <p:cNvPr id="59" name="Picture 59"/>
          <p:cNvPicPr/>
          <p:nvPr/>
        </p:nvPicPr>
        <p:blipFill>
          <a:blip r:embed="rId2"/>
          <a:stretch/>
        </p:blipFill>
        <p:spPr>
          <a:xfrm>
            <a:off x="-454012" y="160256"/>
            <a:ext cx="4942796" cy="6287678"/>
          </a:xfrm>
          <a:prstGeom prst="rect">
            <a:avLst/>
          </a:prstGeom>
        </p:spPr>
      </p:pic>
      <p:pic>
        <p:nvPicPr>
          <p:cNvPr id="61" name="Picture 61"/>
          <p:cNvPicPr/>
          <p:nvPr/>
        </p:nvPicPr>
        <p:blipFill>
          <a:blip r:embed="rId3"/>
          <a:stretch/>
        </p:blipFill>
        <p:spPr>
          <a:xfrm>
            <a:off x="11152554" y="222367"/>
            <a:ext cx="784945" cy="5137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олько заголовок">
    <p:bg>
      <p:bgPr>
        <a:blipFill>
          <a:blip r:embed="rId2"/>
          <a:stretch/>
        </a:blipFill>
        <a:effectLst/>
      </p:bgPr>
    </p:bg>
    <p:spTree>
      <p:nvGrpSpPr>
        <p:cNvPr id="1" name="Group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838200" y="2165645"/>
            <a:ext cx="10515600" cy="1325562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>
              <a:defRPr>
                <a:solidFill>
                  <a:schemeClr val="bg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23.05.2024</a:t>
            </a:r>
          </a:p>
        </p:txBody>
      </p: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‹#›</a:t>
            </a:r>
          </a:p>
        </p:txBody>
      </p:sp>
      <p:pic>
        <p:nvPicPr>
          <p:cNvPr id="68" name="Picture 68"/>
          <p:cNvPicPr/>
          <p:nvPr/>
        </p:nvPicPr>
        <p:blipFill>
          <a:blip r:embed="rId3"/>
          <a:stretch/>
        </p:blipFill>
        <p:spPr>
          <a:xfrm>
            <a:off x="11032406" y="295752"/>
            <a:ext cx="835825" cy="5470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bg>
      <p:bgPr>
        <a:blipFill>
          <a:blip r:embed="rId2"/>
          <a:stretch/>
        </a:blipFill>
        <a:effectLst/>
      </p:bgPr>
    </p:bg>
    <p:spTree>
      <p:nvGrpSpPr>
        <p:cNvPr id="1" name="Group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468198" y="1639315"/>
            <a:ext cx="9043447" cy="181880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defPPr/>
            <a:lvl1pPr lvl="0" algn="l">
              <a:defRPr sz="5400">
                <a:solidFill>
                  <a:schemeClr val="bg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71" name="Shape 71"/>
          <p:cNvSpPr txBox="1">
            <a:spLocks noGrp="1"/>
          </p:cNvSpPr>
          <p:nvPr>
            <p:ph type="subTitle" idx="1"/>
          </p:nvPr>
        </p:nvSpPr>
        <p:spPr>
          <a:xfrm>
            <a:off x="468198" y="3573757"/>
            <a:ext cx="6441649" cy="1441302"/>
          </a:xfrm>
          <a:prstGeom prst="rect">
            <a:avLst/>
          </a:prstGeom>
        </p:spPr>
        <p:txBody>
          <a:bodyPr lIns="91440" tIns="45720" rIns="91440" bIns="45720">
            <a:normAutofit/>
          </a:bodyPr>
          <a:lstStyle>
            <a:defPPr/>
            <a:lvl1pPr marL="0" lv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lvl="1" indent="0" algn="ctr">
              <a:buNone/>
              <a:defRPr sz="2000"/>
            </a:lvl2pPr>
            <a:lvl3pPr marL="914400" lvl="2" indent="0" algn="ctr">
              <a:buNone/>
              <a:defRPr sz="1800"/>
            </a:lvl3pPr>
            <a:lvl4pPr marL="1371600" lvl="3" indent="0" algn="ctr">
              <a:buNone/>
              <a:defRPr sz="1600"/>
            </a:lvl4pPr>
            <a:lvl5pPr marL="1828800" lvl="4" indent="0" algn="ctr">
              <a:buNone/>
              <a:defRPr sz="1600"/>
            </a:lvl5pPr>
            <a:lvl6pPr marL="2286000" lvl="5" indent="0" algn="ctr">
              <a:buNone/>
              <a:defRPr sz="1600"/>
            </a:lvl6pPr>
            <a:lvl7pPr marL="2743200" lvl="6" indent="0" algn="ctr">
              <a:buNone/>
              <a:defRPr sz="1600"/>
            </a:lvl7pPr>
            <a:lvl8pPr marL="3200400" lvl="7" indent="0" algn="ctr">
              <a:buNone/>
              <a:defRPr sz="1600"/>
            </a:lvl8pPr>
            <a:lvl9pPr marL="3657600" lvl="8" indent="0" algn="ctr">
              <a:buNone/>
              <a:defRPr sz="1600"/>
            </a:lvl9pPr>
          </a:lstStyle>
          <a:p>
            <a:r>
              <a:t>Образец подзаголовка</a:t>
            </a:r>
          </a:p>
        </p:txBody>
      </p:sp>
      <p:sp>
        <p:nvSpPr>
          <p:cNvPr id="72" name="Shape 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23.05.2024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9138501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>
              <a:defRPr>
                <a:solidFill>
                  <a:schemeClr val="bg1"/>
                </a:solidFill>
              </a:defRPr>
            </a:lvl1pPr>
          </a:lstStyle>
          <a:p>
            <a:r>
              <a:t>‹#›</a:t>
            </a:r>
          </a:p>
        </p:txBody>
      </p:sp>
      <p:pic>
        <p:nvPicPr>
          <p:cNvPr id="76" name="Picture 76"/>
          <p:cNvPicPr/>
          <p:nvPr/>
        </p:nvPicPr>
        <p:blipFill>
          <a:blip r:embed="rId3"/>
          <a:stretch/>
        </p:blipFill>
        <p:spPr>
          <a:xfrm>
            <a:off x="468198" y="431308"/>
            <a:ext cx="3168408" cy="5373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Объект с подписью">
    <p:bg>
      <p:bgPr>
        <a:blipFill>
          <a:blip r:embed="rId2"/>
          <a:stretch/>
        </a:blipFill>
        <a:effectLst/>
      </p:bgPr>
    </p:bg>
    <p:spTree>
      <p:nvGrpSpPr>
        <p:cNvPr id="1" name="Group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5995448" y="249810"/>
            <a:ext cx="5929460" cy="1600200"/>
          </a:xfrm>
          <a:prstGeom prst="rect">
            <a:avLst/>
          </a:prstGeom>
        </p:spPr>
        <p:txBody>
          <a:bodyPr lIns="91440" tIns="45720" rIns="91440" bIns="45720" anchor="b"/>
          <a:lstStyle>
            <a:defPPr/>
            <a:lvl1pPr lvl="0">
              <a:defRPr sz="3200">
                <a:solidFill>
                  <a:schemeClr val="bg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292231" y="249811"/>
            <a:ext cx="5165889" cy="5943600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>
              <a:defRPr sz="3200"/>
            </a:lvl1pPr>
            <a:lvl2pPr lvl="1">
              <a:defRPr sz="2800"/>
            </a:lvl2pPr>
            <a:lvl3pPr lvl="2">
              <a:defRPr sz="2400"/>
            </a:lvl3pPr>
            <a:lvl4pPr lvl="3">
              <a:defRPr sz="2000"/>
            </a:lvl4pPr>
            <a:lvl5pPr lvl="4">
              <a:defRPr sz="2000"/>
            </a:lvl5pPr>
            <a:lvl6pPr lvl="5">
              <a:defRPr sz="2000"/>
            </a:lvl6pPr>
            <a:lvl7pPr lvl="6">
              <a:defRPr sz="2000"/>
            </a:lvl7pPr>
            <a:lvl8pPr lvl="7">
              <a:defRPr sz="2000"/>
            </a:lvl8pPr>
            <a:lvl9pPr lvl="8">
              <a:defRPr sz="2000"/>
            </a:lvl9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03" name="Shape 103"/>
          <p:cNvSpPr txBox="1">
            <a:spLocks noGrp="1"/>
          </p:cNvSpPr>
          <p:nvPr>
            <p:ph type="body" idx="2"/>
          </p:nvPr>
        </p:nvSpPr>
        <p:spPr>
          <a:xfrm>
            <a:off x="5995448" y="1850010"/>
            <a:ext cx="5929460" cy="3811588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marL="0" lvl="0" indent="0">
              <a:buNone/>
              <a:defRPr sz="1600">
                <a:solidFill>
                  <a:schemeClr val="bg1"/>
                </a:solidFill>
              </a:defRPr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104" name="Shape 10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23.05.2024</a:t>
            </a:r>
          </a:p>
        </p:txBody>
      </p:sp>
      <p:sp>
        <p:nvSpPr>
          <p:cNvPr id="105" name="Shape 10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>
          <a:blip r:embed="rId2"/>
          <a:stretch/>
        </a:blipFill>
        <a:effectLst/>
      </p:bgPr>
    </p:bg>
    <p:spTree>
      <p:nvGrpSpPr>
        <p:cNvPr id="1" name="Group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380456" cy="1325562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23.05.2024</a:t>
            </a:r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9194299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 algn="r"/>
          </a:lstStyle>
          <a:p>
            <a:r>
              <a:t>‹#›</a:t>
            </a:r>
          </a:p>
        </p:txBody>
      </p:sp>
      <p:pic>
        <p:nvPicPr>
          <p:cNvPr id="25" name="Picture 25"/>
          <p:cNvPicPr/>
          <p:nvPr/>
        </p:nvPicPr>
        <p:blipFill>
          <a:blip r:embed="rId3"/>
          <a:stretch/>
        </p:blipFill>
        <p:spPr>
          <a:xfrm>
            <a:off x="11152554" y="222367"/>
            <a:ext cx="784945" cy="5137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Пустой слайд">
    <p:bg>
      <p:bgPr>
        <a:solidFill>
          <a:schemeClr val="bg1"/>
        </a:solidFill>
        <a:effectLst/>
      </p:bgPr>
    </p:bg>
    <p:spTree>
      <p:nvGrpSpPr>
        <p:cNvPr id="1" name="Group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23.05.2024</a:t>
            </a:r>
          </a:p>
        </p:txBody>
      </p:sp>
      <p:sp>
        <p:nvSpPr>
          <p:cNvPr id="117" name="Shape 1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Group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 lIns="0" tIns="0" rIns="0" bIns="0"/>
          <a:lstStyle>
            <a:defPPr/>
            <a:lvl1pPr lvl="0"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 lIns="0" tIns="0" rIns="0" bIns="0"/>
          <a:lstStyle>
            <a:defPPr/>
            <a:lvl1pPr lvl="0"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t>23.05.2024</a:t>
            </a:r>
          </a:p>
        </p:txBody>
      </p:sp>
      <p:sp>
        <p:nvSpPr>
          <p:cNvPr id="130" name="Shape 13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lIns="0" tIns="0" rIns="0" bIns="0"/>
          <a:lstStyle>
            <a:defPPr/>
            <a:lvl1pPr lvl="0"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Заголовок и объект">
    <p:bg>
      <p:bgPr>
        <a:blipFill>
          <a:blip r:embed="rId2"/>
          <a:stretch/>
        </a:blipFill>
        <a:effectLst/>
      </p:bgPr>
    </p:bg>
    <p:spTree>
      <p:nvGrpSpPr>
        <p:cNvPr id="1" name="Group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7118023" cy="1325562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34" name="Shape 1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23.05.2024</a:t>
            </a:r>
          </a:p>
        </p:txBody>
      </p:sp>
      <p:sp>
        <p:nvSpPr>
          <p:cNvPr id="135" name="Shape 1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sldNum" idx="12"/>
          </p:nvPr>
        </p:nvSpPr>
        <p:spPr>
          <a:xfrm>
            <a:off x="9194299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 algn="r"/>
          </a:lstStyle>
          <a:p>
            <a:r>
              <a:t>‹#›</a:t>
            </a:r>
          </a:p>
        </p:txBody>
      </p:sp>
      <p:pic>
        <p:nvPicPr>
          <p:cNvPr id="138" name="Picture 138"/>
          <p:cNvPicPr/>
          <p:nvPr/>
        </p:nvPicPr>
        <p:blipFill>
          <a:blip r:embed="rId3"/>
          <a:stretch/>
        </p:blipFill>
        <p:spPr>
          <a:xfrm>
            <a:off x="8514798" y="428199"/>
            <a:ext cx="3104649" cy="5265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Только заголовок">
    <p:bg>
      <p:bgPr>
        <a:blipFill>
          <a:blip r:embed="rId2"/>
          <a:stretch/>
        </a:blipFill>
        <a:effectLst/>
      </p:bgPr>
    </p:bg>
    <p:spTree>
      <p:nvGrpSpPr>
        <p:cNvPr id="1" name="Group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838200" y="1656597"/>
            <a:ext cx="5835977" cy="2660878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>
              <a:defRPr>
                <a:solidFill>
                  <a:schemeClr val="bg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41" name="Shape 1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23.05.2024</a:t>
            </a:r>
          </a:p>
        </p:txBody>
      </p:sp>
      <p:sp>
        <p:nvSpPr>
          <p:cNvPr id="142" name="Shape 1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‹#›</a:t>
            </a:r>
          </a:p>
        </p:txBody>
      </p:sp>
      <p:pic>
        <p:nvPicPr>
          <p:cNvPr id="145" name="Picture 145"/>
          <p:cNvPicPr/>
          <p:nvPr/>
        </p:nvPicPr>
        <p:blipFill>
          <a:blip r:embed="rId3"/>
          <a:stretch/>
        </p:blipFill>
        <p:spPr>
          <a:xfrm>
            <a:off x="332353" y="295752"/>
            <a:ext cx="835826" cy="5470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Только заголовок">
    <p:bg>
      <p:bgPr>
        <a:blipFill>
          <a:blip r:embed="rId2"/>
          <a:stretch/>
        </a:blipFill>
        <a:effectLst/>
      </p:bgPr>
    </p:bg>
    <p:spTree>
      <p:nvGrpSpPr>
        <p:cNvPr id="1" name="Group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838200" y="1656597"/>
            <a:ext cx="5835977" cy="2660878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>
              <a:defRPr>
                <a:solidFill>
                  <a:schemeClr val="bg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59" name="Shape 1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23.05.2024</a:t>
            </a:r>
          </a:p>
        </p:txBody>
      </p:sp>
      <p:sp>
        <p:nvSpPr>
          <p:cNvPr id="160" name="Shape 1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‹#›</a:t>
            </a:r>
          </a:p>
        </p:txBody>
      </p:sp>
      <p:pic>
        <p:nvPicPr>
          <p:cNvPr id="163" name="Picture 163"/>
          <p:cNvPicPr/>
          <p:nvPr/>
        </p:nvPicPr>
        <p:blipFill>
          <a:blip r:embed="rId3"/>
          <a:stretch/>
        </p:blipFill>
        <p:spPr>
          <a:xfrm>
            <a:off x="332353" y="295752"/>
            <a:ext cx="835826" cy="5470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Объект с подписью">
    <p:bg>
      <p:bgPr>
        <a:blipFill>
          <a:blip r:embed="rId2"/>
          <a:stretch/>
        </a:blipFill>
        <a:effectLst/>
      </p:bgPr>
    </p:bg>
    <p:spTree>
      <p:nvGrpSpPr>
        <p:cNvPr id="1" name="Group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8371002" y="249810"/>
            <a:ext cx="3553905" cy="1600200"/>
          </a:xfrm>
          <a:prstGeom prst="rect">
            <a:avLst/>
          </a:prstGeom>
        </p:spPr>
        <p:txBody>
          <a:bodyPr lIns="91440" tIns="45720" rIns="91440" bIns="45720" anchor="b"/>
          <a:lstStyle>
            <a:defPPr/>
            <a:lvl1pPr lvl="0">
              <a:defRPr sz="3200">
                <a:solidFill>
                  <a:schemeClr val="bg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292231" y="249811"/>
            <a:ext cx="7532016" cy="5943600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>
              <a:defRPr sz="3200"/>
            </a:lvl1pPr>
            <a:lvl2pPr lvl="1">
              <a:defRPr sz="2800"/>
            </a:lvl2pPr>
            <a:lvl3pPr lvl="2">
              <a:defRPr sz="2400"/>
            </a:lvl3pPr>
            <a:lvl4pPr lvl="3">
              <a:defRPr sz="2000"/>
            </a:lvl4pPr>
            <a:lvl5pPr lvl="4">
              <a:defRPr sz="2000"/>
            </a:lvl5pPr>
            <a:lvl6pPr lvl="5">
              <a:defRPr sz="2000"/>
            </a:lvl6pPr>
            <a:lvl7pPr lvl="6">
              <a:defRPr sz="2000"/>
            </a:lvl7pPr>
            <a:lvl8pPr lvl="7">
              <a:defRPr sz="2000"/>
            </a:lvl8pPr>
            <a:lvl9pPr lvl="8">
              <a:defRPr sz="2000"/>
            </a:lvl9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67" name="Shape 167"/>
          <p:cNvSpPr txBox="1">
            <a:spLocks noGrp="1"/>
          </p:cNvSpPr>
          <p:nvPr>
            <p:ph type="body" idx="2"/>
          </p:nvPr>
        </p:nvSpPr>
        <p:spPr>
          <a:xfrm>
            <a:off x="8371002" y="1850010"/>
            <a:ext cx="3553905" cy="3811588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marL="0" lvl="0" indent="0">
              <a:buNone/>
              <a:defRPr sz="1600">
                <a:solidFill>
                  <a:schemeClr val="bg1"/>
                </a:solidFill>
              </a:defRPr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168" name="Shape 1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23.05.2024</a:t>
            </a:r>
          </a:p>
        </p:txBody>
      </p:sp>
      <p:sp>
        <p:nvSpPr>
          <p:cNvPr id="169" name="Shape 1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Два объекта">
    <p:bg>
      <p:bgPr>
        <a:blipFill>
          <a:blip r:embed="rId2"/>
          <a:stretch/>
        </a:blipFill>
        <a:effectLst/>
      </p:bgPr>
    </p:bg>
    <p:spTree>
      <p:nvGrpSpPr>
        <p:cNvPr id="1" name="Group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606699" cy="1325562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74" name="Shape 17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75" name="Shape 1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23.05.2024</a:t>
            </a:r>
          </a:p>
        </p:txBody>
      </p:sp>
      <p:sp>
        <p:nvSpPr>
          <p:cNvPr id="176" name="Shape 1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endParaRPr/>
          </a:p>
        </p:txBody>
      </p:sp>
      <p:sp>
        <p:nvSpPr>
          <p:cNvPr id="177" name="Shape 177"/>
          <p:cNvSpPr txBox="1">
            <a:spLocks noGrp="1"/>
          </p:cNvSpPr>
          <p:nvPr>
            <p:ph type="sldNum" idx="12"/>
          </p:nvPr>
        </p:nvSpPr>
        <p:spPr>
          <a:xfrm>
            <a:off x="9194299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 algn="r"/>
          </a:lstStyle>
          <a:p>
            <a:r>
              <a:t>‹#›</a:t>
            </a:r>
          </a:p>
        </p:txBody>
      </p:sp>
      <p:pic>
        <p:nvPicPr>
          <p:cNvPr id="179" name="Picture 179"/>
          <p:cNvPicPr/>
          <p:nvPr/>
        </p:nvPicPr>
        <p:blipFill>
          <a:blip r:embed="rId3"/>
          <a:stretch/>
        </p:blipFill>
        <p:spPr>
          <a:xfrm>
            <a:off x="346732" y="365125"/>
            <a:ext cx="784945" cy="5137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раздела">
    <p:bg>
      <p:bgPr>
        <a:blipFill>
          <a:blip r:embed="rId2"/>
          <a:stretch/>
        </a:blipFill>
        <a:effectLst/>
      </p:bgPr>
    </p:bg>
    <p:spTree>
      <p:nvGrpSpPr>
        <p:cNvPr id="1" name="Group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lIns="91440" tIns="45720" rIns="91440" bIns="45720" anchor="b"/>
          <a:lstStyle>
            <a:defPPr/>
            <a:lvl1pPr lvl="0">
              <a:defRPr sz="6000"/>
            </a:lvl1pPr>
          </a:lstStyle>
          <a:p>
            <a:r>
              <a:t>Образец заголовка</a:t>
            </a:r>
          </a:p>
        </p:txBody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marL="0" lv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lvl="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183" name="Shape 1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23.05.2024</a:t>
            </a:r>
          </a:p>
        </p:txBody>
      </p:sp>
      <p:sp>
        <p:nvSpPr>
          <p:cNvPr id="184" name="Shape 1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endParaRPr/>
          </a:p>
        </p:txBody>
      </p:sp>
      <p:sp>
        <p:nvSpPr>
          <p:cNvPr id="185" name="Shape 185"/>
          <p:cNvSpPr txBox="1">
            <a:spLocks noGrp="1"/>
          </p:cNvSpPr>
          <p:nvPr>
            <p:ph type="sldNum" idx="12"/>
          </p:nvPr>
        </p:nvSpPr>
        <p:spPr>
          <a:xfrm>
            <a:off x="9194299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 algn="r"/>
          </a:lstStyle>
          <a:p>
            <a:r>
              <a:t>‹#›</a:t>
            </a:r>
          </a:p>
        </p:txBody>
      </p:sp>
      <p:pic>
        <p:nvPicPr>
          <p:cNvPr id="187" name="Picture 187"/>
          <p:cNvPicPr/>
          <p:nvPr/>
        </p:nvPicPr>
        <p:blipFill>
          <a:blip r:embed="rId3"/>
          <a:stretch/>
        </p:blipFill>
        <p:spPr>
          <a:xfrm>
            <a:off x="8514798" y="428199"/>
            <a:ext cx="3104649" cy="5265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Заголовок раздела">
    <p:bg>
      <p:bgPr>
        <a:blipFill>
          <a:blip r:embed="rId2"/>
          <a:stretch/>
        </a:blipFill>
        <a:effectLst/>
      </p:bgPr>
    </p:bg>
    <p:spTree>
      <p:nvGrpSpPr>
        <p:cNvPr id="1" name="Group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511338" y="503107"/>
            <a:ext cx="10515600" cy="2852737"/>
          </a:xfrm>
          <a:prstGeom prst="rect">
            <a:avLst/>
          </a:prstGeom>
        </p:spPr>
        <p:txBody>
          <a:bodyPr lIns="91440" tIns="45720" rIns="91440" bIns="45720" anchor="b"/>
          <a:lstStyle>
            <a:defPPr/>
            <a:lvl1pPr lvl="0">
              <a:defRPr sz="6000">
                <a:solidFill>
                  <a:schemeClr val="bg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511338" y="3382832"/>
            <a:ext cx="10515600" cy="1500187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marL="0" lvl="0" indent="0">
              <a:buNone/>
              <a:defRPr sz="2400">
                <a:solidFill>
                  <a:schemeClr val="bg1"/>
                </a:solidFill>
              </a:defRPr>
            </a:lvl1pPr>
            <a:lvl2pPr marL="457200" lvl="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191" name="Shape 1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23.05.2024</a:t>
            </a:r>
          </a:p>
        </p:txBody>
      </p:sp>
      <p:sp>
        <p:nvSpPr>
          <p:cNvPr id="192" name="Shape 1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endParaRPr/>
          </a:p>
        </p:txBody>
      </p:sp>
      <p:sp>
        <p:nvSpPr>
          <p:cNvPr id="193" name="Shape 1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Заголовок и объект">
    <p:bg>
      <p:bgPr>
        <a:blipFill>
          <a:blip r:embed="rId2"/>
          <a:stretch/>
        </a:blipFill>
        <a:effectLst/>
      </p:bgPr>
    </p:bg>
    <p:spTree>
      <p:nvGrpSpPr>
        <p:cNvPr id="1" name="Group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7118023" cy="1325562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210" name="Shape 2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23.05.2024</a:t>
            </a:r>
          </a:p>
        </p:txBody>
      </p:sp>
      <p:sp>
        <p:nvSpPr>
          <p:cNvPr id="211" name="Shape 2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endParaRPr/>
          </a:p>
        </p:txBody>
      </p:sp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9194299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 algn="r"/>
          </a:lstStyle>
          <a:p>
            <a:r>
              <a:t>‹#›</a:t>
            </a:r>
          </a:p>
        </p:txBody>
      </p:sp>
      <p:pic>
        <p:nvPicPr>
          <p:cNvPr id="214" name="Picture 214"/>
          <p:cNvPicPr/>
          <p:nvPr/>
        </p:nvPicPr>
        <p:blipFill>
          <a:blip r:embed="rId3"/>
          <a:stretch/>
        </p:blipFill>
        <p:spPr>
          <a:xfrm>
            <a:off x="8514798" y="428199"/>
            <a:ext cx="3104649" cy="5265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Title and Subtitle">
    <p:bg>
      <p:bgPr>
        <a:blipFill>
          <a:blip r:embed="rId2"/>
          <a:stretch/>
        </a:blipFill>
        <a:effectLst/>
      </p:bgPr>
    </p:bg>
    <p:spTree>
      <p:nvGrpSpPr>
        <p:cNvPr id="1" name="Group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lIns="91440" tIns="45720" rIns="91440" bIns="45720" anchor="b"/>
          <a:lstStyle>
            <a:defPPr/>
            <a:lvl1pPr lvl="0">
              <a:defRPr sz="6000"/>
            </a:lvl1pPr>
          </a:lstStyle>
          <a:p>
            <a:r>
              <a:t>Образец заголовка</a:t>
            </a:r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marL="0" lv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lvl="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122" name="Shape 1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23.05.2024</a:t>
            </a:r>
          </a:p>
        </p:txBody>
      </p:sp>
      <p:sp>
        <p:nvSpPr>
          <p:cNvPr id="123" name="Shape 1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9194299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 algn="r"/>
          </a:lstStyle>
          <a:p>
            <a:r>
              <a:t>‹#›</a:t>
            </a:r>
          </a:p>
        </p:txBody>
      </p:sp>
      <p:pic>
        <p:nvPicPr>
          <p:cNvPr id="126" name="Picture 126"/>
          <p:cNvPicPr/>
          <p:nvPr/>
        </p:nvPicPr>
        <p:blipFill>
          <a:blip r:embed="rId3"/>
          <a:stretch/>
        </p:blipFill>
        <p:spPr>
          <a:xfrm>
            <a:off x="8667198" y="373866"/>
            <a:ext cx="3104649" cy="5265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Только заголовок">
    <p:bg>
      <p:bgPr>
        <a:blipFill>
          <a:blip r:embed="rId2"/>
          <a:stretch/>
        </a:blipFill>
        <a:effectLst/>
      </p:bgPr>
    </p:bg>
    <p:spTree>
      <p:nvGrpSpPr>
        <p:cNvPr id="1" name="Group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title"/>
          </p:nvPr>
        </p:nvSpPr>
        <p:spPr>
          <a:xfrm>
            <a:off x="838200" y="1656597"/>
            <a:ext cx="5835977" cy="2660878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>
              <a:defRPr>
                <a:solidFill>
                  <a:schemeClr val="bg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217" name="Shape 2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23.05.2024</a:t>
            </a:r>
          </a:p>
        </p:txBody>
      </p:sp>
      <p:sp>
        <p:nvSpPr>
          <p:cNvPr id="218" name="Shape 2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endParaRPr/>
          </a:p>
        </p:txBody>
      </p:sp>
      <p:sp>
        <p:nvSpPr>
          <p:cNvPr id="219" name="Shape 2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‹#›</a:t>
            </a:r>
          </a:p>
        </p:txBody>
      </p:sp>
      <p:pic>
        <p:nvPicPr>
          <p:cNvPr id="221" name="Picture 221"/>
          <p:cNvPicPr/>
          <p:nvPr/>
        </p:nvPicPr>
        <p:blipFill>
          <a:blip r:embed="rId3"/>
          <a:stretch/>
        </p:blipFill>
        <p:spPr>
          <a:xfrm>
            <a:off x="332353" y="295752"/>
            <a:ext cx="835826" cy="5470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Два объекта">
    <p:bg>
      <p:bgPr>
        <a:blipFill>
          <a:blip r:embed="rId2"/>
          <a:stretch/>
        </a:blipFill>
        <a:effectLst/>
      </p:bgPr>
    </p:bg>
    <p:spTree>
      <p:nvGrpSpPr>
        <p:cNvPr id="1" name="Group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465297" cy="1325562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225" name="Shape 22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226" name="Shape 2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23.05.2024</a:t>
            </a:r>
          </a:p>
        </p:txBody>
      </p:sp>
      <p:sp>
        <p:nvSpPr>
          <p:cNvPr id="227" name="Shape 2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endParaRPr/>
          </a:p>
        </p:txBody>
      </p:sp>
      <p:sp>
        <p:nvSpPr>
          <p:cNvPr id="228" name="Shape 228"/>
          <p:cNvSpPr txBox="1">
            <a:spLocks noGrp="1"/>
          </p:cNvSpPr>
          <p:nvPr>
            <p:ph type="sldNum" idx="12"/>
          </p:nvPr>
        </p:nvSpPr>
        <p:spPr>
          <a:xfrm>
            <a:off x="9194299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 algn="r"/>
          </a:lstStyle>
          <a:p>
            <a:r>
              <a:t>‹#›</a:t>
            </a:r>
          </a:p>
        </p:txBody>
      </p:sp>
      <p:pic>
        <p:nvPicPr>
          <p:cNvPr id="230" name="Picture 230"/>
          <p:cNvPicPr/>
          <p:nvPr/>
        </p:nvPicPr>
        <p:blipFill>
          <a:blip r:embed="rId3"/>
          <a:stretch/>
        </p:blipFill>
        <p:spPr>
          <a:xfrm>
            <a:off x="11152554" y="206464"/>
            <a:ext cx="784945" cy="5137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lide Title">
    <p:bg>
      <p:bgPr>
        <a:blipFill>
          <a:blip r:embed="rId2"/>
          <a:stretch/>
        </a:blipFill>
        <a:effectLst/>
      </p:bgPr>
    </p:bg>
    <p:spTree>
      <p:nvGrpSpPr>
        <p:cNvPr id="1" name="Group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838200" y="2165645"/>
            <a:ext cx="10515600" cy="1325562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88" name="Shape 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23.05.2024</a:t>
            </a:r>
          </a:p>
        </p:txBody>
      </p:sp>
      <p:sp>
        <p:nvSpPr>
          <p:cNvPr id="89" name="Shape 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9194299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 algn="r"/>
          </a:lstStyle>
          <a:p>
            <a:r>
              <a:t>‹#›</a:t>
            </a:r>
          </a:p>
        </p:txBody>
      </p:sp>
      <p:pic>
        <p:nvPicPr>
          <p:cNvPr id="92" name="Picture 92"/>
          <p:cNvPicPr/>
          <p:nvPr/>
        </p:nvPicPr>
        <p:blipFill>
          <a:blip r:embed="rId3"/>
          <a:stretch/>
        </p:blipFill>
        <p:spPr>
          <a:xfrm>
            <a:off x="11152554" y="206464"/>
            <a:ext cx="784945" cy="5137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 and Two Columns">
    <p:bg>
      <p:bgPr>
        <a:blipFill>
          <a:blip r:embed="rId2"/>
          <a:stretch/>
        </a:blipFill>
        <a:effectLst/>
      </p:bgPr>
    </p:bg>
    <p:spTree>
      <p:nvGrpSpPr>
        <p:cNvPr id="1" name="Group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606699" cy="1325562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80" name="Shape 8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23.05.2024</a:t>
            </a:r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9194299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 algn="r"/>
          </a:lstStyle>
          <a:p>
            <a:r>
              <a:t>‹#›</a:t>
            </a:r>
          </a:p>
        </p:txBody>
      </p:sp>
      <p:pic>
        <p:nvPicPr>
          <p:cNvPr id="85" name="Picture 85"/>
          <p:cNvPicPr/>
          <p:nvPr/>
        </p:nvPicPr>
        <p:blipFill>
          <a:blip r:embed="rId3"/>
          <a:stretch/>
        </p:blipFill>
        <p:spPr>
          <a:xfrm>
            <a:off x="11152554" y="206464"/>
            <a:ext cx="784945" cy="5137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>
          <a:blip r:embed="rId2"/>
          <a:stretch/>
        </a:blipFill>
        <a:effectLst/>
      </p:bgPr>
    </p:bg>
    <p:spTree>
      <p:nvGrpSpPr>
        <p:cNvPr id="1" name="Group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23.05.2024</a:t>
            </a:r>
          </a:p>
        </p:txBody>
      </p:sp>
      <p:sp>
        <p:nvSpPr>
          <p:cNvPr id="49" name="Shape 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‹#›</a:t>
            </a:r>
          </a:p>
        </p:txBody>
      </p:sp>
      <p:pic>
        <p:nvPicPr>
          <p:cNvPr id="52" name="Picture 52"/>
          <p:cNvPicPr/>
          <p:nvPr/>
        </p:nvPicPr>
        <p:blipFill>
          <a:blip r:embed="rId3"/>
          <a:stretch/>
        </p:blipFill>
        <p:spPr>
          <a:xfrm>
            <a:off x="11032406" y="295752"/>
            <a:ext cx="835825" cy="5470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bg>
      <p:bgPr>
        <a:blipFill>
          <a:blip r:embed="rId2"/>
          <a:stretch/>
        </a:blipFill>
        <a:effectLst/>
      </p:bgPr>
    </p:bg>
    <p:spTree>
      <p:nvGrpSpPr>
        <p:cNvPr id="1" name="Group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9482563" cy="1325562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1"/>
          </a:xfrm>
          <a:prstGeom prst="rect">
            <a:avLst/>
          </a:prstGeom>
        </p:spPr>
        <p:txBody>
          <a:bodyPr lIns="91440" tIns="45720" rIns="91440" bIns="45720" anchor="b"/>
          <a:lstStyle>
            <a:defPPr/>
            <a:lvl1pPr marL="0" lvl="0" indent="0">
              <a:buNone/>
              <a:defRPr sz="2400" b="1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149" name="Shape 14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50" name="Shape 15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7" cy="823911"/>
          </a:xfrm>
          <a:prstGeom prst="rect">
            <a:avLst/>
          </a:prstGeom>
        </p:spPr>
        <p:txBody>
          <a:bodyPr lIns="91440" tIns="45720" rIns="91440" bIns="45720" anchor="b"/>
          <a:lstStyle>
            <a:defPPr/>
            <a:lvl1pPr marL="0" lvl="0" indent="0">
              <a:buNone/>
              <a:defRPr sz="2400" b="1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151" name="Shape 15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7" cy="3684588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52" name="Shape 1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23.05.2024</a:t>
            </a:r>
          </a:p>
        </p:txBody>
      </p:sp>
      <p:sp>
        <p:nvSpPr>
          <p:cNvPr id="153" name="Shape 1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sldNum" idx="12"/>
          </p:nvPr>
        </p:nvSpPr>
        <p:spPr>
          <a:xfrm>
            <a:off x="9194299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 algn="r"/>
          </a:lstStyle>
          <a:p>
            <a:r>
              <a:t>‹#›</a:t>
            </a:r>
          </a:p>
        </p:txBody>
      </p:sp>
      <p:pic>
        <p:nvPicPr>
          <p:cNvPr id="156" name="Picture 156"/>
          <p:cNvPicPr/>
          <p:nvPr/>
        </p:nvPicPr>
        <p:blipFill>
          <a:blip r:embed="rId3"/>
          <a:stretch/>
        </p:blipFill>
        <p:spPr>
          <a:xfrm>
            <a:off x="11152554" y="206464"/>
            <a:ext cx="784945" cy="5137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Title, Text and Object">
    <p:bg>
      <p:bgPr>
        <a:blipFill>
          <a:blip r:embed="rId2"/>
          <a:stretch/>
        </a:blipFill>
        <a:effectLst/>
      </p:bgPr>
    </p:bg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8343524" y="249810"/>
            <a:ext cx="3581383" cy="1600200"/>
          </a:xfrm>
          <a:prstGeom prst="rect">
            <a:avLst/>
          </a:prstGeom>
        </p:spPr>
        <p:txBody>
          <a:bodyPr lIns="91440" tIns="45720" rIns="91440" bIns="45720" anchor="b"/>
          <a:lstStyle>
            <a:defPPr/>
            <a:lvl1pPr lvl="0">
              <a:defRPr sz="3200">
                <a:solidFill>
                  <a:schemeClr val="bg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292231" y="249811"/>
            <a:ext cx="7626284" cy="5943600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>
              <a:defRPr sz="3200"/>
            </a:lvl1pPr>
            <a:lvl2pPr lvl="1">
              <a:defRPr sz="2800"/>
            </a:lvl2pPr>
            <a:lvl3pPr lvl="2">
              <a:defRPr sz="2400"/>
            </a:lvl3pPr>
            <a:lvl4pPr lvl="3">
              <a:defRPr sz="2000"/>
            </a:lvl4pPr>
            <a:lvl5pPr lvl="4">
              <a:defRPr sz="2000"/>
            </a:lvl5pPr>
            <a:lvl6pPr lvl="5">
              <a:defRPr sz="2000"/>
            </a:lvl6pPr>
            <a:lvl7pPr lvl="6">
              <a:defRPr sz="2000"/>
            </a:lvl7pPr>
            <a:lvl8pPr lvl="7">
              <a:defRPr sz="2000"/>
            </a:lvl8pPr>
            <a:lvl9pPr lvl="8">
              <a:defRPr sz="2000"/>
            </a:lvl9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96" name="Shape 96"/>
          <p:cNvSpPr txBox="1">
            <a:spLocks noGrp="1"/>
          </p:cNvSpPr>
          <p:nvPr>
            <p:ph type="body" idx="2"/>
          </p:nvPr>
        </p:nvSpPr>
        <p:spPr>
          <a:xfrm>
            <a:off x="8343524" y="1850010"/>
            <a:ext cx="3581383" cy="3811588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marL="0" lvl="0" indent="0">
              <a:buNone/>
              <a:defRPr sz="1600">
                <a:solidFill>
                  <a:schemeClr val="bg1"/>
                </a:solidFill>
              </a:defRPr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97" name="Shape 9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23.05.2024</a:t>
            </a:r>
          </a:p>
        </p:txBody>
      </p:sp>
      <p:sp>
        <p:nvSpPr>
          <p:cNvPr id="98" name="Shape 9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Title and Picture">
    <p:bg>
      <p:bgPr>
        <a:blipFill>
          <a:blip r:embed="rId2"/>
          <a:stretch/>
        </a:blipFill>
        <a:effectLst/>
      </p:bgPr>
    </p:bg>
    <p:spTree>
      <p:nvGrpSpPr>
        <p:cNvPr id="1" name="Group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368448" y="636310"/>
            <a:ext cx="5155659" cy="1600200"/>
          </a:xfrm>
          <a:prstGeom prst="rect">
            <a:avLst/>
          </a:prstGeom>
        </p:spPr>
        <p:txBody>
          <a:bodyPr lIns="91440" tIns="45720" rIns="91440" bIns="45720" anchor="b"/>
          <a:lstStyle>
            <a:defPPr/>
            <a:lvl1pPr lvl="0">
              <a:defRPr sz="3200">
                <a:solidFill>
                  <a:schemeClr val="bg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399245" y="0"/>
            <a:ext cx="5792755" cy="6858000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marL="0" lvl="0" indent="0">
              <a:buNone/>
              <a:defRPr sz="3200"/>
            </a:lvl1pPr>
            <a:lvl2pPr marL="457200" lvl="1" indent="0">
              <a:buNone/>
              <a:defRPr sz="2800"/>
            </a:lvl2pPr>
            <a:lvl3pPr marL="914400" lvl="2" indent="0">
              <a:buNone/>
              <a:defRPr sz="2400"/>
            </a:lvl3pPr>
            <a:lvl4pPr marL="1371600" lvl="3" indent="0">
              <a:buNone/>
              <a:defRPr sz="2000"/>
            </a:lvl4pPr>
            <a:lvl5pPr marL="1828800" lvl="4" indent="0">
              <a:buNone/>
              <a:defRPr sz="2000"/>
            </a:lvl5pPr>
            <a:lvl6pPr marL="2286000" lvl="5" indent="0">
              <a:buNone/>
              <a:defRPr sz="2000"/>
            </a:lvl6pPr>
            <a:lvl7pPr marL="2743200" lvl="6" indent="0">
              <a:buNone/>
              <a:defRPr sz="2000"/>
            </a:lvl7pPr>
            <a:lvl8pPr marL="3200400" lvl="7" indent="0">
              <a:buNone/>
              <a:defRPr sz="2000"/>
            </a:lvl8pPr>
            <a:lvl9pPr marL="3657600" lvl="8" indent="0">
              <a:buNone/>
              <a:defRPr sz="2000"/>
            </a:lvl9pPr>
          </a:lstStyle>
          <a:p>
            <a:endParaRPr/>
          </a:p>
        </p:txBody>
      </p:sp>
      <p:sp>
        <p:nvSpPr>
          <p:cNvPr id="203" name="Shape 203"/>
          <p:cNvSpPr txBox="1">
            <a:spLocks noGrp="1"/>
          </p:cNvSpPr>
          <p:nvPr>
            <p:ph type="body" idx="2"/>
          </p:nvPr>
        </p:nvSpPr>
        <p:spPr>
          <a:xfrm>
            <a:off x="368448" y="2236510"/>
            <a:ext cx="5155659" cy="2429758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marL="0" lvl="0" indent="0">
              <a:buNone/>
              <a:defRPr sz="1600">
                <a:solidFill>
                  <a:schemeClr val="bg1"/>
                </a:solidFill>
              </a:defRPr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204" name="Shape 20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23.05.2024</a:t>
            </a:r>
          </a:p>
        </p:txBody>
      </p:sp>
      <p:sp>
        <p:nvSpPr>
          <p:cNvPr id="205" name="Shape 20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endParaRPr/>
          </a:p>
        </p:txBody>
      </p:sp>
      <p:sp>
        <p:nvSpPr>
          <p:cNvPr id="206" name="Shape 20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3"/>
          <a:stretch/>
        </a:blipFill>
        <a:effectLst/>
      </p:bgPr>
    </p:bg>
    <p:spTree>
      <p:nvGrpSpPr>
        <p:cNvPr id="1" name="Group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</p:sldLayoutIdLst>
  <p:txStyles>
    <p:titleStyle>
      <a:defPPr/>
      <a:lvl1pPr lvl="0" algn="l">
        <a:lnSpc>
          <a:spcPct val="90000"/>
        </a:lnSpc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defPPr/>
      <a:lvl1pPr marL="228600" lvl="0" indent="-228600" algn="l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lvl="1" indent="-228600" algn="l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/>
      <a:lvl1pPr marL="0" lvl="0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vt-ddsh@mail.ru" TargetMode="External"/><Relationship Id="rId5" Type="http://schemas.openxmlformats.org/officeDocument/2006/relationships/hyperlink" Target="mailto:nastya.garenskih@mail.ru" TargetMode="Externa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title"/>
          </p:nvPr>
        </p:nvSpPr>
        <p:spPr>
          <a:xfrm>
            <a:off x="460978" y="2388140"/>
            <a:ext cx="11270043" cy="2081719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класс </a:t>
            </a:r>
            <a:br>
              <a:rPr lang="ru-RU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«Книга моей семьи» </a:t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один из инструментов формирования </a:t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семейных ценностей у младших школьников с ОВЗ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4" name="Picture 234"/>
          <p:cNvPicPr/>
          <p:nvPr/>
        </p:nvPicPr>
        <p:blipFill>
          <a:blip r:embed="rId2"/>
          <a:srcRect l="8246" t="9481" r="4867" b="-170"/>
          <a:stretch/>
        </p:blipFill>
        <p:spPr>
          <a:xfrm>
            <a:off x="188504" y="252969"/>
            <a:ext cx="1007999" cy="100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650CFC-1D1E-D348-52D9-0AC846AA3CC0}"/>
              </a:ext>
            </a:extLst>
          </p:cNvPr>
          <p:cNvSpPr txBox="1"/>
          <p:nvPr/>
        </p:nvSpPr>
        <p:spPr>
          <a:xfrm>
            <a:off x="1313234" y="122233"/>
            <a:ext cx="727628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общеобразовательное учреждение </a:t>
            </a:r>
          </a:p>
          <a:p>
            <a:pPr algn="ctr"/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области, реализующее адаптированные основные общеобразовательные программы </a:t>
            </a:r>
          </a:p>
          <a:p>
            <a:pPr algn="ctr"/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«Верхнетагильский центр психолого-педагогической, медицинской и социальной помощи»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66F988-3789-E9F6-7A34-5FAD2B28A4CD}"/>
              </a:ext>
            </a:extLst>
          </p:cNvPr>
          <p:cNvSpPr txBox="1"/>
          <p:nvPr/>
        </p:nvSpPr>
        <p:spPr>
          <a:xfrm>
            <a:off x="188504" y="4844375"/>
            <a:ext cx="6712085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Педагог-психолог, лауреат Всероссийского конкурса профессионального мастерства «Педагог-психолог 2024»</a:t>
            </a:r>
          </a:p>
          <a:p>
            <a:pPr algn="ctr"/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Гаренских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Анастасия Олеговна</a:t>
            </a:r>
          </a:p>
          <a:p>
            <a:pPr algn="ctr"/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Свердловская область, г. Верхний Тагил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876E3F-787D-7709-1D9D-C36374991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689" y="298434"/>
            <a:ext cx="9688749" cy="684182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«Семейные ценности»</a:t>
            </a:r>
          </a:p>
        </p:txBody>
      </p:sp>
      <p:pic>
        <p:nvPicPr>
          <p:cNvPr id="3" name="Picture 234">
            <a:extLst>
              <a:ext uri="{FF2B5EF4-FFF2-40B4-BE49-F238E27FC236}">
                <a16:creationId xmlns:a16="http://schemas.microsoft.com/office/drawing/2014/main" id="{DAE30ED7-325D-037C-462B-B0CA4D43F8E3}"/>
              </a:ext>
            </a:extLst>
          </p:cNvPr>
          <p:cNvPicPr/>
          <p:nvPr/>
        </p:nvPicPr>
        <p:blipFill>
          <a:blip r:embed="rId2"/>
          <a:srcRect l="8246" t="9481" r="4867" b="-170"/>
          <a:stretch/>
        </p:blipFill>
        <p:spPr>
          <a:xfrm>
            <a:off x="197899" y="136526"/>
            <a:ext cx="1007999" cy="1007999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4BECC616-9FED-BEEE-DD61-BE1B99BB28D8}"/>
              </a:ext>
            </a:extLst>
          </p:cNvPr>
          <p:cNvGrpSpPr/>
          <p:nvPr/>
        </p:nvGrpSpPr>
        <p:grpSpPr>
          <a:xfrm>
            <a:off x="283723" y="1342416"/>
            <a:ext cx="6331085" cy="4348264"/>
            <a:chOff x="0" y="0"/>
            <a:chExt cx="4465320" cy="2552700"/>
          </a:xfrm>
        </p:grpSpPr>
        <p:sp>
          <p:nvSpPr>
            <p:cNvPr id="18" name="Облако 17">
              <a:extLst>
                <a:ext uri="{FF2B5EF4-FFF2-40B4-BE49-F238E27FC236}">
                  <a16:creationId xmlns:a16="http://schemas.microsoft.com/office/drawing/2014/main" id="{81A5FCE1-A6CD-78DF-3AE2-28CEF3F0E0DE}"/>
                </a:ext>
              </a:extLst>
            </p:cNvPr>
            <p:cNvSpPr/>
            <p:nvPr/>
          </p:nvSpPr>
          <p:spPr>
            <a:xfrm>
              <a:off x="49530" y="0"/>
              <a:ext cx="4415790" cy="1836420"/>
            </a:xfrm>
            <a:prstGeom prst="cloud">
              <a:avLst/>
            </a:prstGeom>
            <a:solidFill>
              <a:srgbClr val="4EA72E">
                <a:lumMod val="40000"/>
                <a:lumOff val="60000"/>
              </a:srgbClr>
            </a:solidFill>
            <a:ln w="19050" cap="flat" cmpd="sng" algn="ctr">
              <a:solidFill>
                <a:srgbClr val="4EA72E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Семейная ценность </a:t>
              </a:r>
              <a:r>
                <a:rPr kumimoji="0" lang="ru-RU" sz="20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— это то, что все члены семьи считают самым важным, что передают от поколения к поколению.</a:t>
              </a:r>
              <a:endParaRPr kumimoji="0" lang="ru-RU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Надпись 25">
              <a:extLst>
                <a:ext uri="{FF2B5EF4-FFF2-40B4-BE49-F238E27FC236}">
                  <a16:creationId xmlns:a16="http://schemas.microsoft.com/office/drawing/2014/main" id="{A9223A97-DEF1-E0C1-E3D0-832E39F2474D}"/>
                </a:ext>
              </a:extLst>
            </p:cNvPr>
            <p:cNvSpPr txBox="1"/>
            <p:nvPr/>
          </p:nvSpPr>
          <p:spPr>
            <a:xfrm>
              <a:off x="0" y="2247900"/>
              <a:ext cx="807720" cy="281940"/>
            </a:xfrm>
            <a:prstGeom prst="rect">
              <a:avLst/>
            </a:prstGeom>
            <a:solidFill>
              <a:srgbClr val="F8A6BB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Любовь</a:t>
              </a:r>
              <a:endPara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Надпись 25">
              <a:extLst>
                <a:ext uri="{FF2B5EF4-FFF2-40B4-BE49-F238E27FC236}">
                  <a16:creationId xmlns:a16="http://schemas.microsoft.com/office/drawing/2014/main" id="{1642F108-C076-1B06-5C05-A5E9D8F6C751}"/>
                </a:ext>
              </a:extLst>
            </p:cNvPr>
            <p:cNvSpPr txBox="1"/>
            <p:nvPr/>
          </p:nvSpPr>
          <p:spPr>
            <a:xfrm>
              <a:off x="807720" y="1912620"/>
              <a:ext cx="807720" cy="281940"/>
            </a:xfrm>
            <a:prstGeom prst="rect">
              <a:avLst/>
            </a:prstGeom>
            <a:solidFill>
              <a:srgbClr val="FBC18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Доверие </a:t>
              </a:r>
              <a:endParaRPr kumimoji="0" lang="ru-RU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Надпись 25">
              <a:extLst>
                <a:ext uri="{FF2B5EF4-FFF2-40B4-BE49-F238E27FC236}">
                  <a16:creationId xmlns:a16="http://schemas.microsoft.com/office/drawing/2014/main" id="{04F326A2-BB73-2E56-74B3-11A17885E0D3}"/>
                </a:ext>
              </a:extLst>
            </p:cNvPr>
            <p:cNvSpPr txBox="1"/>
            <p:nvPr/>
          </p:nvSpPr>
          <p:spPr>
            <a:xfrm>
              <a:off x="1661160" y="2263140"/>
              <a:ext cx="807720" cy="281940"/>
            </a:xfrm>
            <a:prstGeom prst="rect">
              <a:avLst/>
            </a:prstGeom>
            <a:solidFill>
              <a:srgbClr val="4EA72E">
                <a:lumMod val="20000"/>
                <a:lumOff val="80000"/>
              </a:srgbClr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Доброта</a:t>
              </a:r>
              <a:endParaRPr kumimoji="0" lang="ru-RU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Надпись 25">
              <a:extLst>
                <a:ext uri="{FF2B5EF4-FFF2-40B4-BE49-F238E27FC236}">
                  <a16:creationId xmlns:a16="http://schemas.microsoft.com/office/drawing/2014/main" id="{60CA8155-3009-329B-D078-91F2056A048C}"/>
                </a:ext>
              </a:extLst>
            </p:cNvPr>
            <p:cNvSpPr txBox="1"/>
            <p:nvPr/>
          </p:nvSpPr>
          <p:spPr>
            <a:xfrm>
              <a:off x="2484120" y="1889760"/>
              <a:ext cx="1059180" cy="281940"/>
            </a:xfrm>
            <a:prstGeom prst="rect">
              <a:avLst/>
            </a:prstGeom>
            <a:solidFill>
              <a:srgbClr val="0E2841">
                <a:lumMod val="25000"/>
                <a:lumOff val="75000"/>
              </a:srgbClr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Понимание</a:t>
              </a:r>
              <a:endParaRPr kumimoji="0" lang="ru-RU" sz="11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Надпись 25">
              <a:extLst>
                <a:ext uri="{FF2B5EF4-FFF2-40B4-BE49-F238E27FC236}">
                  <a16:creationId xmlns:a16="http://schemas.microsoft.com/office/drawing/2014/main" id="{BB01FD3C-EB37-F0B9-B353-1233D14D7B1A}"/>
                </a:ext>
              </a:extLst>
            </p:cNvPr>
            <p:cNvSpPr txBox="1"/>
            <p:nvPr/>
          </p:nvSpPr>
          <p:spPr>
            <a:xfrm>
              <a:off x="3520440" y="2270760"/>
              <a:ext cx="906780" cy="281940"/>
            </a:xfrm>
            <a:prstGeom prst="rect">
              <a:avLst/>
            </a:prstGeom>
            <a:solidFill>
              <a:srgbClr val="FFFF8F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Уважение</a:t>
              </a:r>
              <a:endParaRPr kumimoji="0" lang="ru-RU" sz="11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67DBE1F9-03F8-3B77-327E-6DB9C1ABAE96}"/>
                </a:ext>
              </a:extLst>
            </p:cNvPr>
            <p:cNvCxnSpPr/>
            <p:nvPr/>
          </p:nvCxnSpPr>
          <p:spPr>
            <a:xfrm>
              <a:off x="327660" y="1455420"/>
              <a:ext cx="0" cy="792480"/>
            </a:xfrm>
            <a:prstGeom prst="line">
              <a:avLst/>
            </a:prstGeom>
            <a:noFill/>
            <a:ln w="19050" cap="flat" cmpd="sng" algn="ctr">
              <a:solidFill>
                <a:srgbClr val="F692AC"/>
              </a:solidFill>
              <a:prstDash val="solid"/>
              <a:miter lim="800000"/>
            </a:ln>
            <a:effectLst/>
          </p:spPr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C1886C52-067B-8E8A-FA9A-9AC7C3B9830E}"/>
                </a:ext>
              </a:extLst>
            </p:cNvPr>
            <p:cNvCxnSpPr/>
            <p:nvPr/>
          </p:nvCxnSpPr>
          <p:spPr>
            <a:xfrm>
              <a:off x="1173480" y="1722120"/>
              <a:ext cx="7620" cy="186106"/>
            </a:xfrm>
            <a:prstGeom prst="line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2BE33AC1-6527-50D9-C21F-AFC3AC2E5E82}"/>
                </a:ext>
              </a:extLst>
            </p:cNvPr>
            <p:cNvCxnSpPr/>
            <p:nvPr/>
          </p:nvCxnSpPr>
          <p:spPr>
            <a:xfrm>
              <a:off x="2072640" y="1813560"/>
              <a:ext cx="7620" cy="441960"/>
            </a:xfrm>
            <a:prstGeom prst="line">
              <a:avLst/>
            </a:prstGeom>
            <a:noFill/>
            <a:ln w="19050" cap="flat" cmpd="sng" algn="ctr">
              <a:solidFill>
                <a:srgbClr val="4EA72E"/>
              </a:solidFill>
              <a:prstDash val="solid"/>
              <a:miter lim="800000"/>
            </a:ln>
            <a:effectLst/>
          </p:spPr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C5EE2402-ADC7-5DBC-82A4-D6E4CB55BE38}"/>
                </a:ext>
              </a:extLst>
            </p:cNvPr>
            <p:cNvCxnSpPr/>
            <p:nvPr/>
          </p:nvCxnSpPr>
          <p:spPr>
            <a:xfrm>
              <a:off x="2979420" y="1554480"/>
              <a:ext cx="7620" cy="335280"/>
            </a:xfrm>
            <a:prstGeom prst="line">
              <a:avLst/>
            </a:prstGeom>
            <a:noFill/>
            <a:ln w="19050" cap="flat" cmpd="sng" algn="ctr">
              <a:solidFill>
                <a:srgbClr val="0E2841">
                  <a:lumMod val="50000"/>
                  <a:lumOff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FEA36009-8000-0E22-BB67-C594BF1C62CC}"/>
                </a:ext>
              </a:extLst>
            </p:cNvPr>
            <p:cNvCxnSpPr/>
            <p:nvPr/>
          </p:nvCxnSpPr>
          <p:spPr>
            <a:xfrm>
              <a:off x="4000500" y="1264920"/>
              <a:ext cx="15240" cy="998220"/>
            </a:xfrm>
            <a:prstGeom prst="line">
              <a:avLst/>
            </a:prstGeom>
            <a:noFill/>
            <a:ln w="19050" cap="flat" cmpd="sng" algn="ctr">
              <a:solidFill>
                <a:srgbClr val="FFCC00"/>
              </a:solidFill>
              <a:prstDash val="solid"/>
              <a:miter lim="800000"/>
            </a:ln>
            <a:effectLst/>
          </p:spPr>
        </p:cxnSp>
      </p:grp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13B60196-A2F9-EFEE-760A-B9BFD393F028}"/>
              </a:ext>
            </a:extLst>
          </p:cNvPr>
          <p:cNvSpPr/>
          <p:nvPr/>
        </p:nvSpPr>
        <p:spPr>
          <a:xfrm>
            <a:off x="7362521" y="2217936"/>
            <a:ext cx="4262138" cy="3142005"/>
          </a:xfrm>
          <a:prstGeom prst="rect">
            <a:avLst/>
          </a:prstGeom>
          <a:solidFill>
            <a:srgbClr val="F7FA8A"/>
          </a:solidFill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0" name="Надпись 32">
            <a:extLst>
              <a:ext uri="{FF2B5EF4-FFF2-40B4-BE49-F238E27FC236}">
                <a16:creationId xmlns:a16="http://schemas.microsoft.com/office/drawing/2014/main" id="{06B27EBA-B38C-6514-B2C3-8F84C6E16729}"/>
              </a:ext>
            </a:extLst>
          </p:cNvPr>
          <p:cNvSpPr txBox="1"/>
          <p:nvPr/>
        </p:nvSpPr>
        <p:spPr>
          <a:xfrm>
            <a:off x="8079098" y="1590638"/>
            <a:ext cx="2830260" cy="45415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i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Ценности моей семьи</a:t>
            </a:r>
            <a:endParaRPr lang="ru-RU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EA779D-7CEF-7638-C1F6-84E7736BF253}"/>
              </a:ext>
            </a:extLst>
          </p:cNvPr>
          <p:cNvSpPr txBox="1"/>
          <p:nvPr/>
        </p:nvSpPr>
        <p:spPr>
          <a:xfrm>
            <a:off x="7942098" y="3159317"/>
            <a:ext cx="3242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Конвертик для семейных ценностей</a:t>
            </a:r>
          </a:p>
        </p:txBody>
      </p:sp>
    </p:spTree>
    <p:extLst>
      <p:ext uri="{BB962C8B-B14F-4D97-AF65-F5344CB8AC3E}">
        <p14:creationId xmlns:p14="http://schemas.microsoft.com/office/powerpoint/2010/main" val="3775901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876E3F-787D-7709-1D9D-C36374991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473" y="159513"/>
            <a:ext cx="10344727" cy="1056444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Ценности семей обучающихся</a:t>
            </a:r>
          </a:p>
        </p:txBody>
      </p:sp>
      <p:pic>
        <p:nvPicPr>
          <p:cNvPr id="7" name="Picture 234">
            <a:extLst>
              <a:ext uri="{FF2B5EF4-FFF2-40B4-BE49-F238E27FC236}">
                <a16:creationId xmlns:a16="http://schemas.microsoft.com/office/drawing/2014/main" id="{55E7BC4F-F38A-9242-3D23-A33B50091CD6}"/>
              </a:ext>
            </a:extLst>
          </p:cNvPr>
          <p:cNvPicPr/>
          <p:nvPr/>
        </p:nvPicPr>
        <p:blipFill>
          <a:blip r:embed="rId2"/>
          <a:srcRect l="8246" t="9481" r="4867" b="-170"/>
          <a:stretch/>
        </p:blipFill>
        <p:spPr>
          <a:xfrm>
            <a:off x="197900" y="136527"/>
            <a:ext cx="984356" cy="888710"/>
          </a:xfrm>
          <a:prstGeom prst="rect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1CCC09E6-B02E-FD3A-65B1-460C34D47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7718" y="1215957"/>
            <a:ext cx="11436486" cy="5204298"/>
          </a:xfrm>
        </p:spPr>
        <p:txBody>
          <a:bodyPr/>
          <a:lstStyle/>
          <a:p>
            <a:r>
              <a:rPr lang="ru-RU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заботиться друг о друге; </a:t>
            </a:r>
          </a:p>
          <a:p>
            <a:r>
              <a:rPr lang="ru-RU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защищать младших братьев или сестер; </a:t>
            </a:r>
          </a:p>
          <a:p>
            <a:r>
              <a:rPr lang="ru-RU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рядом, когда кому-то грустно; </a:t>
            </a:r>
          </a:p>
          <a:p>
            <a:r>
              <a:rPr lang="ru-RU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уважать друг друга; </a:t>
            </a:r>
          </a:p>
          <a:p>
            <a:r>
              <a:rPr lang="ru-RU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любить каждого члена семьи; </a:t>
            </a:r>
          </a:p>
          <a:p>
            <a:r>
              <a:rPr lang="ru-RU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делиться друг с другом; </a:t>
            </a:r>
          </a:p>
          <a:p>
            <a:r>
              <a:rPr lang="ru-RU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помогать друг другу; </a:t>
            </a:r>
          </a:p>
          <a:p>
            <a:r>
              <a:rPr lang="ru-RU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честными друг с другом; </a:t>
            </a:r>
          </a:p>
          <a:p>
            <a:r>
              <a:rPr lang="ru-RU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прощать друг друга, если обидели.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4BF773-69AB-62AE-95DB-738E02AF4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9740" y="1746114"/>
            <a:ext cx="4143983" cy="414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7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876E3F-787D-7709-1D9D-C36374991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473" y="159513"/>
            <a:ext cx="10344727" cy="1056444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для формирования УУД</a:t>
            </a:r>
          </a:p>
        </p:txBody>
      </p:sp>
      <p:pic>
        <p:nvPicPr>
          <p:cNvPr id="7" name="Picture 234">
            <a:extLst>
              <a:ext uri="{FF2B5EF4-FFF2-40B4-BE49-F238E27FC236}">
                <a16:creationId xmlns:a16="http://schemas.microsoft.com/office/drawing/2014/main" id="{55E7BC4F-F38A-9242-3D23-A33B50091CD6}"/>
              </a:ext>
            </a:extLst>
          </p:cNvPr>
          <p:cNvPicPr/>
          <p:nvPr/>
        </p:nvPicPr>
        <p:blipFill>
          <a:blip r:embed="rId2"/>
          <a:srcRect l="8246" t="9481" r="4867" b="-170"/>
          <a:stretch/>
        </p:blipFill>
        <p:spPr>
          <a:xfrm>
            <a:off x="197900" y="136527"/>
            <a:ext cx="984356" cy="888710"/>
          </a:xfrm>
          <a:prstGeom prst="rect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1CCC09E6-B02E-FD3A-65B1-460C34D47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7718" y="1381125"/>
            <a:ext cx="11436486" cy="4795838"/>
          </a:xfrm>
        </p:spPr>
        <p:txBody>
          <a:bodyPr/>
          <a:lstStyle/>
          <a:p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личностных </a:t>
            </a:r>
          </a:p>
          <a:p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регулятивных</a:t>
            </a:r>
          </a:p>
          <a:p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познавательных</a:t>
            </a:r>
          </a:p>
          <a:p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655A29-C5A2-5805-39AD-571C25B8EB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4338"/>
          <a:stretch/>
        </p:blipFill>
        <p:spPr>
          <a:xfrm>
            <a:off x="6275961" y="1638958"/>
            <a:ext cx="5086703" cy="428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42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876E3F-787D-7709-1D9D-C36374991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473" y="159513"/>
            <a:ext cx="10344727" cy="1056444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3. «Семейные традиции через праздники» </a:t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(3-я страница Книги)</a:t>
            </a:r>
          </a:p>
        </p:txBody>
      </p:sp>
      <p:pic>
        <p:nvPicPr>
          <p:cNvPr id="7" name="Picture 234">
            <a:extLst>
              <a:ext uri="{FF2B5EF4-FFF2-40B4-BE49-F238E27FC236}">
                <a16:creationId xmlns:a16="http://schemas.microsoft.com/office/drawing/2014/main" id="{55E7BC4F-F38A-9242-3D23-A33B50091CD6}"/>
              </a:ext>
            </a:extLst>
          </p:cNvPr>
          <p:cNvPicPr/>
          <p:nvPr/>
        </p:nvPicPr>
        <p:blipFill>
          <a:blip r:embed="rId2"/>
          <a:srcRect l="8246" t="9481" r="4867" b="-170"/>
          <a:stretch/>
        </p:blipFill>
        <p:spPr>
          <a:xfrm>
            <a:off x="197900" y="136527"/>
            <a:ext cx="984356" cy="888710"/>
          </a:xfrm>
          <a:prstGeom prst="rect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1CCC09E6-B02E-FD3A-65B1-460C34D47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7719" y="1760705"/>
            <a:ext cx="6212732" cy="4416257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 ответов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и их родителей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1CC885B-DF99-F257-7988-422AA73B90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907" t="25918" r="50000" b="14326"/>
          <a:stretch/>
        </p:blipFill>
        <p:spPr>
          <a:xfrm>
            <a:off x="7486761" y="1238943"/>
            <a:ext cx="4147520" cy="524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24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876E3F-787D-7709-1D9D-C36374991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473" y="159513"/>
            <a:ext cx="10344727" cy="1056444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4. Подведение итогов </a:t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(рефлексия по всей Книге)</a:t>
            </a:r>
          </a:p>
        </p:txBody>
      </p:sp>
      <p:pic>
        <p:nvPicPr>
          <p:cNvPr id="7" name="Picture 234">
            <a:extLst>
              <a:ext uri="{FF2B5EF4-FFF2-40B4-BE49-F238E27FC236}">
                <a16:creationId xmlns:a16="http://schemas.microsoft.com/office/drawing/2014/main" id="{55E7BC4F-F38A-9242-3D23-A33B50091CD6}"/>
              </a:ext>
            </a:extLst>
          </p:cNvPr>
          <p:cNvPicPr/>
          <p:nvPr/>
        </p:nvPicPr>
        <p:blipFill>
          <a:blip r:embed="rId2"/>
          <a:srcRect l="8246" t="9481" r="4867" b="-170"/>
          <a:stretch/>
        </p:blipFill>
        <p:spPr>
          <a:xfrm>
            <a:off x="197900" y="136527"/>
            <a:ext cx="984356" cy="8887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4A0FAA-31E3-5249-15E4-D92831EB8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847" y="1467884"/>
            <a:ext cx="7704306" cy="433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65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876E3F-787D-7709-1D9D-C36374991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473" y="159513"/>
            <a:ext cx="10344727" cy="1056444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Механизмы психологического воздействия:</a:t>
            </a:r>
          </a:p>
        </p:txBody>
      </p:sp>
      <p:pic>
        <p:nvPicPr>
          <p:cNvPr id="7" name="Picture 234">
            <a:extLst>
              <a:ext uri="{FF2B5EF4-FFF2-40B4-BE49-F238E27FC236}">
                <a16:creationId xmlns:a16="http://schemas.microsoft.com/office/drawing/2014/main" id="{55E7BC4F-F38A-9242-3D23-A33B50091CD6}"/>
              </a:ext>
            </a:extLst>
          </p:cNvPr>
          <p:cNvPicPr/>
          <p:nvPr/>
        </p:nvPicPr>
        <p:blipFill>
          <a:blip r:embed="rId2"/>
          <a:srcRect l="8246" t="9481" r="4867" b="-170"/>
          <a:stretch/>
        </p:blipFill>
        <p:spPr>
          <a:xfrm>
            <a:off x="197900" y="136527"/>
            <a:ext cx="984356" cy="888710"/>
          </a:xfrm>
          <a:prstGeom prst="rect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1CCC09E6-B02E-FD3A-65B1-460C34D47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7718" y="1381125"/>
            <a:ext cx="11436486" cy="4795838"/>
          </a:xfrm>
        </p:spPr>
        <p:txBody>
          <a:bodyPr/>
          <a:lstStyle/>
          <a:p>
            <a:pPr>
              <a:buFontTx/>
              <a:buChar char="-"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идентификация себя со своей семьей</a:t>
            </a:r>
          </a:p>
          <a:p>
            <a:pPr>
              <a:buFontTx/>
              <a:buChar char="-"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в активную деятельность детей</a:t>
            </a:r>
          </a:p>
          <a:p>
            <a:pPr>
              <a:buFontTx/>
              <a:buChar char="-"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в совместную продуктивную деятельность детей с их родителями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B478D7-AEC0-3104-0193-FFE64688F7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561" t="1763" r="19663" b="8420"/>
          <a:stretch/>
        </p:blipFill>
        <p:spPr>
          <a:xfrm>
            <a:off x="7295745" y="3346315"/>
            <a:ext cx="4083455" cy="318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51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34">
            <a:extLst>
              <a:ext uri="{FF2B5EF4-FFF2-40B4-BE49-F238E27FC236}">
                <a16:creationId xmlns:a16="http://schemas.microsoft.com/office/drawing/2014/main" id="{035CBE1B-FE43-3168-8CE5-1D86B784FB8B}"/>
              </a:ext>
            </a:extLst>
          </p:cNvPr>
          <p:cNvPicPr/>
          <p:nvPr/>
        </p:nvPicPr>
        <p:blipFill>
          <a:blip r:embed="rId2"/>
          <a:srcRect l="8246" t="9481" r="4867" b="-170"/>
          <a:stretch/>
        </p:blipFill>
        <p:spPr>
          <a:xfrm>
            <a:off x="197899" y="136526"/>
            <a:ext cx="1007999" cy="100799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черно-белый, Графика, шаблон&#10;&#10;Автоматически созданное описание">
            <a:extLst>
              <a:ext uri="{FF2B5EF4-FFF2-40B4-BE49-F238E27FC236}">
                <a16:creationId xmlns:a16="http://schemas.microsoft.com/office/drawing/2014/main" id="{EACE8747-7747-76B8-52AB-0EB5BE076D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62" y="2576911"/>
            <a:ext cx="2211808" cy="22118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2F3791-8E52-4BA6-22DF-0A6DA792BA9E}"/>
              </a:ext>
            </a:extLst>
          </p:cNvPr>
          <p:cNvSpPr txBox="1"/>
          <p:nvPr/>
        </p:nvSpPr>
        <p:spPr>
          <a:xfrm>
            <a:off x="7104527" y="1616889"/>
            <a:ext cx="45004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Макет методического пособия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«Книга моей семьи»</a:t>
            </a:r>
          </a:p>
        </p:txBody>
      </p:sp>
      <p:pic>
        <p:nvPicPr>
          <p:cNvPr id="12" name="Рисунок 11" descr="Изображение выглядит как текст, рукописный текст, Шрифт, калли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BCB9340C-F3F9-C679-2E65-D9FD90BCDC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99" y="1246932"/>
            <a:ext cx="6788400" cy="487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16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876E3F-787D-7709-1D9D-C36374991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772" y="551257"/>
            <a:ext cx="9380456" cy="923028"/>
          </a:xfrm>
        </p:spPr>
        <p:txBody>
          <a:bodyPr/>
          <a:lstStyle/>
          <a:p>
            <a:pPr algn="ctr"/>
            <a:r>
              <a:rPr lang="ru-RU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4" name="Picture 234">
            <a:extLst>
              <a:ext uri="{FF2B5EF4-FFF2-40B4-BE49-F238E27FC236}">
                <a16:creationId xmlns:a16="http://schemas.microsoft.com/office/drawing/2014/main" id="{035CBE1B-FE43-3168-8CE5-1D86B784FB8B}"/>
              </a:ext>
            </a:extLst>
          </p:cNvPr>
          <p:cNvPicPr/>
          <p:nvPr/>
        </p:nvPicPr>
        <p:blipFill>
          <a:blip r:embed="rId2"/>
          <a:srcRect l="8246" t="9481" r="4867" b="-170"/>
          <a:stretch/>
        </p:blipFill>
        <p:spPr>
          <a:xfrm>
            <a:off x="197899" y="136526"/>
            <a:ext cx="1007999" cy="100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0749E3-3642-A9F7-01F4-2996241EF4C4}"/>
              </a:ext>
            </a:extLst>
          </p:cNvPr>
          <p:cNvSpPr txBox="1"/>
          <p:nvPr/>
        </p:nvSpPr>
        <p:spPr>
          <a:xfrm>
            <a:off x="6305551" y="2177381"/>
            <a:ext cx="37710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Личный сайт А. О.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Гаренских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308BC0-AD22-6D74-2E3C-32685AB73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721" y="2619719"/>
            <a:ext cx="1870750" cy="18707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65DF4E-97FB-03C3-6D02-1A388AB8D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9950" y="2928229"/>
            <a:ext cx="1870750" cy="1870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516157-1FEF-9426-42B7-6188ED16849B}"/>
              </a:ext>
            </a:extLst>
          </p:cNvPr>
          <p:cNvSpPr txBox="1"/>
          <p:nvPr/>
        </p:nvSpPr>
        <p:spPr>
          <a:xfrm>
            <a:off x="1619780" y="1838826"/>
            <a:ext cx="37710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 ГБОУ СО «Верхнетагильский центр ППМСП»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759991-D9CD-1430-A21B-2C6B80ABBC41}"/>
              </a:ext>
            </a:extLst>
          </p:cNvPr>
          <p:cNvSpPr txBox="1"/>
          <p:nvPr/>
        </p:nvSpPr>
        <p:spPr>
          <a:xfrm>
            <a:off x="3048811" y="5579872"/>
            <a:ext cx="60943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nastya.garenskih@mail.ru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0" i="0" dirty="0">
                <a:solidFill>
                  <a:srgbClr val="D43B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vt-ddsh@mail.ru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005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/>
          <p:nvPr/>
        </p:nvSpPr>
        <p:spPr>
          <a:xfrm>
            <a:off x="358334" y="136526"/>
            <a:ext cx="10862666" cy="672489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defPPr/>
            <a:lvl1pPr marL="0" lvl="0" indent="0" algn="l">
              <a:lnSpc>
                <a:spcPct val="90000"/>
              </a:lnSpc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3600" dirty="0">
              <a:solidFill>
                <a:srgbClr val="3DB1BD"/>
              </a:solidFill>
            </a:endParaRPr>
          </a:p>
        </p:txBody>
      </p:sp>
      <p:sp>
        <p:nvSpPr>
          <p:cNvPr id="2" name="Содержимое 4">
            <a:extLst>
              <a:ext uri="{FF2B5EF4-FFF2-40B4-BE49-F238E27FC236}">
                <a16:creationId xmlns:a16="http://schemas.microsoft.com/office/drawing/2014/main" id="{4AB8401A-E509-6F93-B6AC-67984667C4E5}"/>
              </a:ext>
            </a:extLst>
          </p:cNvPr>
          <p:cNvSpPr txBox="1">
            <a:spLocks/>
          </p:cNvSpPr>
          <p:nvPr/>
        </p:nvSpPr>
        <p:spPr>
          <a:xfrm>
            <a:off x="828357" y="142028"/>
            <a:ext cx="10302617" cy="13339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«Книга моей семьи» </a:t>
            </a:r>
            <a:b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один из инструментов формирования семейных ценностей </a:t>
            </a:r>
          </a:p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младших школьников с ОВЗ</a:t>
            </a:r>
          </a:p>
        </p:txBody>
      </p:sp>
      <p:pic>
        <p:nvPicPr>
          <p:cNvPr id="3" name="Picture 234">
            <a:extLst>
              <a:ext uri="{FF2B5EF4-FFF2-40B4-BE49-F238E27FC236}">
                <a16:creationId xmlns:a16="http://schemas.microsoft.com/office/drawing/2014/main" id="{05353857-C455-0239-64A2-517A53827581}"/>
              </a:ext>
            </a:extLst>
          </p:cNvPr>
          <p:cNvPicPr/>
          <p:nvPr/>
        </p:nvPicPr>
        <p:blipFill>
          <a:blip r:embed="rId2"/>
          <a:srcRect l="8246" t="9481" r="4867" b="-170"/>
          <a:stretch/>
        </p:blipFill>
        <p:spPr>
          <a:xfrm>
            <a:off x="197899" y="136526"/>
            <a:ext cx="1007999" cy="100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AC7871-1A0B-2933-81E7-5156B53AFE31}"/>
              </a:ext>
            </a:extLst>
          </p:cNvPr>
          <p:cNvSpPr txBox="1"/>
          <p:nvPr/>
        </p:nvSpPr>
        <p:spPr>
          <a:xfrm>
            <a:off x="358334" y="1500558"/>
            <a:ext cx="1168385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формирования духовных семейных ценностей младших школьников (в том числе детей с ОВЗ).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Актуализировать у обучающихся представления о семье и семейных ценностях.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Раскрыть для детей значение понятия «семейные ценности».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формированию у обучающихся чувства любви и уважения к родителям, гордости за свою семью.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аудитория: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4-х классов с ОВЗ (может использоваться в работе с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нормотипичными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обучающимися 2–3 класса)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результаты: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Актуализированы знания обучающихся о семейных ценностях.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Сформировано уважительное и бережное отношение к семейным ценностям.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876E3F-787D-7709-1D9D-C36374991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473" y="159513"/>
            <a:ext cx="10344727" cy="1056444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 занятий по работе с методическим пособием «Книга моей семьи»</a:t>
            </a:r>
          </a:p>
        </p:txBody>
      </p:sp>
      <p:pic>
        <p:nvPicPr>
          <p:cNvPr id="7" name="Picture 234">
            <a:extLst>
              <a:ext uri="{FF2B5EF4-FFF2-40B4-BE49-F238E27FC236}">
                <a16:creationId xmlns:a16="http://schemas.microsoft.com/office/drawing/2014/main" id="{55E7BC4F-F38A-9242-3D23-A33B50091CD6}"/>
              </a:ext>
            </a:extLst>
          </p:cNvPr>
          <p:cNvPicPr/>
          <p:nvPr/>
        </p:nvPicPr>
        <p:blipFill>
          <a:blip r:embed="rId2"/>
          <a:srcRect l="8246" t="9481" r="4867" b="-170"/>
          <a:stretch/>
        </p:blipFill>
        <p:spPr>
          <a:xfrm>
            <a:off x="197900" y="136527"/>
            <a:ext cx="984356" cy="888710"/>
          </a:xfrm>
          <a:prstGeom prst="rect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1CCC09E6-B02E-FD3A-65B1-460C34D47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7718" y="1381125"/>
            <a:ext cx="11436486" cy="47958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1.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«Семья – это…»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(1-я страница Книги)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2.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«Семейные ценности»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(2-я страница Книги)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3.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«Семейные традиции через праздники»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(3-я страница Книги)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4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Подведение итогов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(рефлексия по всей Книге)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C221EB-72CB-38C4-CE6F-A20A5C9180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000" t="26101" r="24521" b="12057"/>
          <a:stretch/>
        </p:blipFill>
        <p:spPr>
          <a:xfrm>
            <a:off x="865762" y="3864160"/>
            <a:ext cx="2393626" cy="28573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E702ED-92B2-E8C9-FA4E-86E39A9FA7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974" t="27517" r="24202" b="8511"/>
          <a:stretch/>
        </p:blipFill>
        <p:spPr>
          <a:xfrm>
            <a:off x="4066162" y="3841455"/>
            <a:ext cx="4043307" cy="285703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1CC885B-DF99-F257-7988-422AA73B90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907" t="25918" r="50000" b="14326"/>
          <a:stretch/>
        </p:blipFill>
        <p:spPr>
          <a:xfrm>
            <a:off x="8932613" y="3841174"/>
            <a:ext cx="2137464" cy="285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07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876E3F-787D-7709-1D9D-C36374991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473" y="159513"/>
            <a:ext cx="10344727" cy="1056444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1. «Семья – это…» (1-я страница Книги)</a:t>
            </a:r>
          </a:p>
        </p:txBody>
      </p:sp>
      <p:pic>
        <p:nvPicPr>
          <p:cNvPr id="7" name="Picture 234">
            <a:extLst>
              <a:ext uri="{FF2B5EF4-FFF2-40B4-BE49-F238E27FC236}">
                <a16:creationId xmlns:a16="http://schemas.microsoft.com/office/drawing/2014/main" id="{55E7BC4F-F38A-9242-3D23-A33B50091CD6}"/>
              </a:ext>
            </a:extLst>
          </p:cNvPr>
          <p:cNvPicPr/>
          <p:nvPr/>
        </p:nvPicPr>
        <p:blipFill>
          <a:blip r:embed="rId2"/>
          <a:srcRect l="8246" t="9481" r="4867" b="-170"/>
          <a:stretch/>
        </p:blipFill>
        <p:spPr>
          <a:xfrm>
            <a:off x="197900" y="136527"/>
            <a:ext cx="984356" cy="888710"/>
          </a:xfrm>
          <a:prstGeom prst="rect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1CCC09E6-B02E-FD3A-65B1-460C34D47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7718" y="1381125"/>
            <a:ext cx="11436486" cy="47958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 – это…</a:t>
            </a:r>
          </a:p>
          <a:p>
            <a:pPr marL="514350" indent="-514350">
              <a:buAutoNum type="arabicPeriod"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Члены семьи</a:t>
            </a:r>
          </a:p>
          <a:p>
            <a:pPr marL="514350" indent="-514350">
              <a:buAutoNum type="arabicPeriod"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Поколения в семье</a:t>
            </a:r>
          </a:p>
          <a:p>
            <a:pPr marL="514350" indent="-514350">
              <a:buAutoNum type="arabicPeriod"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Генеалогическое древо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E702ED-92B2-E8C9-FA4E-86E39A9FA7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973" t="27517" r="47881" b="8511"/>
          <a:stretch/>
        </p:blipFill>
        <p:spPr>
          <a:xfrm>
            <a:off x="6908259" y="918374"/>
            <a:ext cx="4599562" cy="572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43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876E3F-787D-7709-1D9D-C36374991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473" y="159513"/>
            <a:ext cx="10344727" cy="1056444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2. «Семейные ценности» </a:t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(2-я страница Книги)</a:t>
            </a:r>
          </a:p>
        </p:txBody>
      </p:sp>
      <p:pic>
        <p:nvPicPr>
          <p:cNvPr id="7" name="Picture 234">
            <a:extLst>
              <a:ext uri="{FF2B5EF4-FFF2-40B4-BE49-F238E27FC236}">
                <a16:creationId xmlns:a16="http://schemas.microsoft.com/office/drawing/2014/main" id="{55E7BC4F-F38A-9242-3D23-A33B50091CD6}"/>
              </a:ext>
            </a:extLst>
          </p:cNvPr>
          <p:cNvPicPr/>
          <p:nvPr/>
        </p:nvPicPr>
        <p:blipFill>
          <a:blip r:embed="rId2"/>
          <a:srcRect l="8246" t="9481" r="4867" b="-170"/>
          <a:stretch/>
        </p:blipFill>
        <p:spPr>
          <a:xfrm>
            <a:off x="197900" y="136527"/>
            <a:ext cx="984356" cy="888710"/>
          </a:xfrm>
          <a:prstGeom prst="rect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1CCC09E6-B02E-FD3A-65B1-460C34D47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7718" y="1381125"/>
            <a:ext cx="11436486" cy="47958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«Отгадай ребус»</a:t>
            </a:r>
          </a:p>
          <a:p>
            <a:pPr marL="514350" indent="-514350">
              <a:buAutoNum type="arabicPeriod"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«Угадай ценность»</a:t>
            </a:r>
          </a:p>
          <a:p>
            <a:pPr marL="514350" indent="-514350">
              <a:buAutoNum type="arabicPeriod"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«Наполнение конвертов»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E702ED-92B2-E8C9-FA4E-86E39A9FA7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488" t="27517" r="24202" b="8511"/>
          <a:stretch/>
        </p:blipFill>
        <p:spPr>
          <a:xfrm>
            <a:off x="7140102" y="1215958"/>
            <a:ext cx="4623880" cy="531689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C58175-F911-A489-1A16-295C4E42A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018" y="3300151"/>
            <a:ext cx="6582384" cy="330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07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ECFEB5A-439B-9C41-0C11-4A6CE4C14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987" y="290498"/>
            <a:ext cx="10382026" cy="700053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«Угадай ценность»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EA9D7C-E98B-F366-0E59-B23A6A3C98E0}"/>
              </a:ext>
            </a:extLst>
          </p:cNvPr>
          <p:cNvSpPr txBox="1"/>
          <p:nvPr/>
        </p:nvSpPr>
        <p:spPr>
          <a:xfrm>
            <a:off x="2271017" y="1953035"/>
            <a:ext cx="6098458" cy="275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34">
            <a:extLst>
              <a:ext uri="{FF2B5EF4-FFF2-40B4-BE49-F238E27FC236}">
                <a16:creationId xmlns:a16="http://schemas.microsoft.com/office/drawing/2014/main" id="{B8F24BAD-2BA6-B7B4-1421-9590DA107CD6}"/>
              </a:ext>
            </a:extLst>
          </p:cNvPr>
          <p:cNvPicPr/>
          <p:nvPr/>
        </p:nvPicPr>
        <p:blipFill>
          <a:blip r:embed="rId2"/>
          <a:srcRect l="8246" t="9481" r="4867" b="-170"/>
          <a:stretch/>
        </p:blipFill>
        <p:spPr>
          <a:xfrm>
            <a:off x="197899" y="136526"/>
            <a:ext cx="1007999" cy="1007999"/>
          </a:xfrm>
          <a:prstGeom prst="rect">
            <a:avLst/>
          </a:prstGeom>
        </p:spPr>
      </p:pic>
      <p:pic>
        <p:nvPicPr>
          <p:cNvPr id="5" name="Объект 3">
            <a:extLst>
              <a:ext uri="{FF2B5EF4-FFF2-40B4-BE49-F238E27FC236}">
                <a16:creationId xmlns:a16="http://schemas.microsoft.com/office/drawing/2014/main" id="{957CE27B-BDE3-8BE3-C700-2743ED4EB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383" y="914401"/>
            <a:ext cx="6177064" cy="58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688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5">
            <a:extLst>
              <a:ext uri="{FF2B5EF4-FFF2-40B4-BE49-F238E27FC236}">
                <a16:creationId xmlns:a16="http://schemas.microsoft.com/office/drawing/2014/main" id="{934440C1-2CBA-96FB-21B4-D8CF0926E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196" b="89022" l="26522" r="75109">
                        <a14:foregroundMark x1="37826" y1="29674" x2="37826" y2="29674"/>
                        <a14:foregroundMark x1="35109" y1="22826" x2="35109" y2="22826"/>
                        <a14:foregroundMark x1="45978" y1="20761" x2="45978" y2="20761"/>
                        <a14:foregroundMark x1="48370" y1="18152" x2="48370" y2="18152"/>
                        <a14:foregroundMark x1="51957" y1="16957" x2="51957" y2="16957"/>
                        <a14:foregroundMark x1="64783" y1="55217" x2="64783" y2="55217"/>
                        <a14:foregroundMark x1="68043" y1="66957" x2="68043" y2="66957"/>
                        <a14:foregroundMark x1="69674" y1="76413" x2="69674" y2="76413"/>
                        <a14:foregroundMark x1="62609" y1="80761" x2="62609" y2="80761"/>
                        <a14:foregroundMark x1="53261" y1="81630" x2="53261" y2="81630"/>
                        <a14:foregroundMark x1="49457" y1="82283" x2="49457" y2="82283"/>
                        <a14:foregroundMark x1="44348" y1="82065" x2="44348" y2="82065"/>
                        <a14:foregroundMark x1="43804" y1="81522" x2="44022" y2="82609"/>
                        <a14:foregroundMark x1="48043" y1="86957" x2="48043" y2="86957"/>
                        <a14:foregroundMark x1="53152" y1="86957" x2="53152" y2="86957"/>
                        <a14:foregroundMark x1="58152" y1="86957" x2="58152" y2="86957"/>
                        <a14:foregroundMark x1="64565" y1="85217" x2="64565" y2="85217"/>
                        <a14:foregroundMark x1="67717" y1="80217" x2="67717" y2="80217"/>
                        <a14:foregroundMark x1="68043" y1="79891" x2="68043" y2="79891"/>
                        <a14:foregroundMark x1="70652" y1="78696" x2="70652" y2="78696"/>
                        <a14:foregroundMark x1="71304" y1="78370" x2="71304" y2="78370"/>
                        <a14:foregroundMark x1="71848" y1="76739" x2="70326" y2="58370"/>
                        <a14:foregroundMark x1="70326" y1="58370" x2="69022" y2="55109"/>
                        <a14:foregroundMark x1="69348" y1="80870" x2="73587" y2="77065"/>
                        <a14:foregroundMark x1="73587" y1="77065" x2="73043" y2="70000"/>
                        <a14:foregroundMark x1="69022" y1="79348" x2="46413" y2="79565"/>
                        <a14:foregroundMark x1="46413" y1="79565" x2="53478" y2="86196"/>
                        <a14:foregroundMark x1="53478" y1="86196" x2="58478" y2="83261"/>
                        <a14:foregroundMark x1="58478" y1="83261" x2="64022" y2="82283"/>
                        <a14:foregroundMark x1="64022" y1="82283" x2="65109" y2="82283"/>
                        <a14:foregroundMark x1="41957" y1="77500" x2="27609" y2="26848"/>
                        <a14:foregroundMark x1="42065" y1="82609" x2="44674" y2="88478"/>
                        <a14:foregroundMark x1="44674" y1="88478" x2="47065" y2="89239"/>
                        <a14:foregroundMark x1="30978" y1="42935" x2="28152" y2="32283"/>
                        <a14:foregroundMark x1="28152" y1="32283" x2="27935" y2="23804"/>
                        <a14:foregroundMark x1="27935" y1="23804" x2="33478" y2="25652"/>
                        <a14:foregroundMark x1="33478" y1="25652" x2="26739" y2="23261"/>
                        <a14:foregroundMark x1="26739" y1="23261" x2="33043" y2="21413"/>
                        <a14:foregroundMark x1="33043" y1="21413" x2="35652" y2="21848"/>
                        <a14:foregroundMark x1="25543" y1="23913" x2="29674" y2="20326"/>
                        <a14:foregroundMark x1="29674" y1="20326" x2="54565" y2="15326"/>
                        <a14:foregroundMark x1="54565" y1="15326" x2="61196" y2="29348"/>
                        <a14:foregroundMark x1="61196" y1="29348" x2="68261" y2="53804"/>
                        <a14:foregroundMark x1="44239" y1="14348" x2="52609" y2="14022"/>
                        <a14:foregroundMark x1="52609" y1="14022" x2="55217" y2="11196"/>
                      </a14:backgroundRemoval>
                    </a14:imgEffect>
                  </a14:imgLayer>
                </a14:imgProps>
              </a:ext>
            </a:extLst>
          </a:blip>
          <a:srcRect l="20927" t="7841" r="18680" b="7918"/>
          <a:stretch/>
        </p:blipFill>
        <p:spPr>
          <a:xfrm>
            <a:off x="2772384" y="914401"/>
            <a:ext cx="6400800" cy="5831391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ECFEB5A-439B-9C41-0C11-4A6CE4C14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987" y="290498"/>
            <a:ext cx="10382026" cy="700053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«Угадай ценность»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EA9D7C-E98B-F366-0E59-B23A6A3C98E0}"/>
              </a:ext>
            </a:extLst>
          </p:cNvPr>
          <p:cNvSpPr txBox="1"/>
          <p:nvPr/>
        </p:nvSpPr>
        <p:spPr>
          <a:xfrm>
            <a:off x="2271017" y="1953035"/>
            <a:ext cx="6098458" cy="275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34">
            <a:extLst>
              <a:ext uri="{FF2B5EF4-FFF2-40B4-BE49-F238E27FC236}">
                <a16:creationId xmlns:a16="http://schemas.microsoft.com/office/drawing/2014/main" id="{B8F24BAD-2BA6-B7B4-1421-9590DA107CD6}"/>
              </a:ext>
            </a:extLst>
          </p:cNvPr>
          <p:cNvPicPr/>
          <p:nvPr/>
        </p:nvPicPr>
        <p:blipFill>
          <a:blip r:embed="rId4"/>
          <a:srcRect l="8246" t="9481" r="4867" b="-170"/>
          <a:stretch/>
        </p:blipFill>
        <p:spPr>
          <a:xfrm>
            <a:off x="197899" y="136526"/>
            <a:ext cx="1007999" cy="100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63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ECFEB5A-439B-9C41-0C11-4A6CE4C14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987" y="290498"/>
            <a:ext cx="10382026" cy="700053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«Угадай ценность»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EA9D7C-E98B-F366-0E59-B23A6A3C98E0}"/>
              </a:ext>
            </a:extLst>
          </p:cNvPr>
          <p:cNvSpPr txBox="1"/>
          <p:nvPr/>
        </p:nvSpPr>
        <p:spPr>
          <a:xfrm>
            <a:off x="2271017" y="1953035"/>
            <a:ext cx="6098458" cy="275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34">
            <a:extLst>
              <a:ext uri="{FF2B5EF4-FFF2-40B4-BE49-F238E27FC236}">
                <a16:creationId xmlns:a16="http://schemas.microsoft.com/office/drawing/2014/main" id="{B8F24BAD-2BA6-B7B4-1421-9590DA107CD6}"/>
              </a:ext>
            </a:extLst>
          </p:cNvPr>
          <p:cNvPicPr/>
          <p:nvPr/>
        </p:nvPicPr>
        <p:blipFill>
          <a:blip r:embed="rId2"/>
          <a:srcRect l="8246" t="9481" r="4867" b="-170"/>
          <a:stretch/>
        </p:blipFill>
        <p:spPr>
          <a:xfrm>
            <a:off x="197899" y="136526"/>
            <a:ext cx="1007999" cy="100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5B94CB-0244-9420-45EA-DC7324F581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512" b="85449" l="8301" r="91309">
                        <a14:foregroundMark x1="8496" y1="57813" x2="8496" y2="63770"/>
                        <a14:foregroundMark x1="8496" y1="63770" x2="25098" y2="69824"/>
                        <a14:foregroundMark x1="25879" y1="72754" x2="30469" y2="76855"/>
                        <a14:foregroundMark x1="30469" y1="76855" x2="54395" y2="81250"/>
                        <a14:foregroundMark x1="54395" y1="81250" x2="61230" y2="80957"/>
                        <a14:foregroundMark x1="61230" y1="80957" x2="70410" y2="77246"/>
                        <a14:foregroundMark x1="70410" y1="77246" x2="87695" y2="63086"/>
                        <a14:foregroundMark x1="87695" y1="63086" x2="90332" y2="58301"/>
                        <a14:foregroundMark x1="45996" y1="25000" x2="54395" y2="24805"/>
                        <a14:foregroundMark x1="54395" y1="24805" x2="61816" y2="24902"/>
                        <a14:foregroundMark x1="61816" y1="24902" x2="69727" y2="24707"/>
                        <a14:foregroundMark x1="69727" y1="24707" x2="63477" y2="27930"/>
                        <a14:foregroundMark x1="63477" y1="27930" x2="61523" y2="27930"/>
                        <a14:foregroundMark x1="18457" y1="72363" x2="24219" y2="73535"/>
                        <a14:foregroundMark x1="35449" y1="82520" x2="50586" y2="85156"/>
                        <a14:foregroundMark x1="50586" y1="85156" x2="66895" y2="82813"/>
                        <a14:foregroundMark x1="66895" y1="82813" x2="86328" y2="69727"/>
                        <a14:foregroundMark x1="86328" y1="69727" x2="91406" y2="63379"/>
                        <a14:foregroundMark x1="42480" y1="84668" x2="48340" y2="85449"/>
                        <a14:foregroundMark x1="48340" y1="85449" x2="62988" y2="84766"/>
                      </a14:backgroundRemoval>
                    </a14:imgEffect>
                  </a14:imgLayer>
                </a14:imgProps>
              </a:ext>
            </a:extLst>
          </a:blip>
          <a:srcRect t="19433" b="12340"/>
          <a:stretch/>
        </p:blipFill>
        <p:spPr>
          <a:xfrm>
            <a:off x="1702339" y="1089497"/>
            <a:ext cx="8112869" cy="546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15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ECFEB5A-439B-9C41-0C11-4A6CE4C14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987" y="290498"/>
            <a:ext cx="10382026" cy="700053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«Угадай ценность»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EA9D7C-E98B-F366-0E59-B23A6A3C98E0}"/>
              </a:ext>
            </a:extLst>
          </p:cNvPr>
          <p:cNvSpPr txBox="1"/>
          <p:nvPr/>
        </p:nvSpPr>
        <p:spPr>
          <a:xfrm>
            <a:off x="2271017" y="1953035"/>
            <a:ext cx="6098458" cy="275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34">
            <a:extLst>
              <a:ext uri="{FF2B5EF4-FFF2-40B4-BE49-F238E27FC236}">
                <a16:creationId xmlns:a16="http://schemas.microsoft.com/office/drawing/2014/main" id="{B8F24BAD-2BA6-B7B4-1421-9590DA107CD6}"/>
              </a:ext>
            </a:extLst>
          </p:cNvPr>
          <p:cNvPicPr/>
          <p:nvPr/>
        </p:nvPicPr>
        <p:blipFill>
          <a:blip r:embed="rId2"/>
          <a:srcRect l="8246" t="9481" r="4867" b="-170"/>
          <a:stretch/>
        </p:blipFill>
        <p:spPr>
          <a:xfrm>
            <a:off x="197899" y="136526"/>
            <a:ext cx="1007999" cy="100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659B8A5-3397-0197-BCF1-6C1155E3B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74" b="93505" l="9804" r="89990">
                        <a14:foregroundMark x1="25697" y1="10619" x2="33333" y2="6701"/>
                        <a14:foregroundMark x1="33333" y1="6701" x2="44788" y2="6289"/>
                        <a14:foregroundMark x1="44788" y1="6289" x2="70072" y2="8557"/>
                        <a14:foregroundMark x1="42312" y1="5670" x2="43311" y2="4882"/>
                        <a14:foregroundMark x1="69763" y1="27732" x2="72239" y2="17938"/>
                        <a14:foregroundMark x1="72239" y1="17938" x2="70072" y2="27423"/>
                        <a14:foregroundMark x1="34262" y1="91031" x2="53251" y2="91856"/>
                        <a14:foregroundMark x1="53251" y1="91856" x2="41899" y2="93196"/>
                        <a14:foregroundMark x1="41899" y1="93196" x2="51084" y2="88247"/>
                        <a14:foregroundMark x1="51084" y1="88247" x2="60784" y2="87835"/>
                        <a14:foregroundMark x1="60784" y1="87835" x2="52632" y2="95155"/>
                        <a14:foregroundMark x1="52632" y1="95155" x2="43653" y2="95773"/>
                        <a14:foregroundMark x1="43653" y1="95773" x2="34778" y2="93608"/>
                        <a14:foregroundMark x1="34778" y1="93608" x2="32095" y2="90515"/>
                        <a14:foregroundMark x1="30341" y1="37010" x2="28586" y2="30000"/>
                        <a14:foregroundMark x1="72549" y1="17320" x2="76058" y2="9794"/>
                        <a14:foregroundMark x1="60372" y1="5258" x2="64449" y2="4927"/>
                        <a14:foregroundMark x1="74446" y1="5520" x2="74716" y2="5773"/>
                        <a14:foregroundMark x1="74321" y1="5689" x2="75748" y2="6392"/>
                        <a14:foregroundMark x1="75748" y1="6392" x2="76264" y2="7010"/>
                        <a14:foregroundMark x1="42208" y1="5258" x2="43550" y2="4433"/>
                        <a14:foregroundMark x1="63777" y1="5670" x2="67492" y2="5258"/>
                        <a14:foregroundMark x1="50568" y1="3402" x2="61197" y2="3402"/>
                        <a14:foregroundMark x1="61197" y1="3402" x2="67183" y2="5464"/>
                        <a14:foregroundMark x1="68524" y1="5258" x2="74923" y2="7216"/>
                        <a14:backgroundMark x1="44209" y1="3034" x2="50707" y2="3183"/>
                        <a14:backgroundMark x1="33230" y1="2784" x2="43559" y2="3020"/>
                        <a14:backgroundMark x1="68541" y1="3784" x2="69513" y2="4000"/>
                        <a14:backgroundMark x1="61713" y1="2268" x2="62053" y2="2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7623" y="914401"/>
            <a:ext cx="5676754" cy="568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109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3">
      <a:dk1>
        <a:srgbClr val="38394A"/>
      </a:dk1>
      <a:lt1>
        <a:srgbClr val="FFFFFF"/>
      </a:lt1>
      <a:dk2>
        <a:srgbClr val="0083C7"/>
      </a:dk2>
      <a:lt2>
        <a:srgbClr val="E1EDFF"/>
      </a:lt2>
      <a:accent1>
        <a:srgbClr val="2CB6B8"/>
      </a:accent1>
      <a:accent2>
        <a:srgbClr val="179DC1"/>
      </a:accent2>
      <a:accent3>
        <a:srgbClr val="2BB6FF"/>
      </a:accent3>
      <a:accent4>
        <a:srgbClr val="5BCECE"/>
      </a:accent4>
      <a:accent5>
        <a:srgbClr val="13375B"/>
      </a:accent5>
      <a:accent6>
        <a:srgbClr val="6382C6"/>
      </a:accent6>
      <a:hlink>
        <a:srgbClr val="13375B"/>
      </a:hlink>
      <a:folHlink>
        <a:srgbClr val="954F72"/>
      </a:folHlink>
    </a:clrScheme>
    <a:fontScheme name="Другая 11">
      <a:majorFont>
        <a:latin typeface="Geologica Roman"/>
        <a:ea typeface=""/>
        <a:cs typeface=""/>
      </a:majorFont>
      <a:minorFont>
        <a:latin typeface="Geologica Roman Medium"/>
        <a:ea typeface=""/>
        <a:cs typeface="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</a:gradFill>
      </a:fillStyleLst>
      <a:lnStyleLst>
        <a:ln w="635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Normal.dotm</Template>
  <TotalTime>7132</TotalTime>
  <Words>502</Words>
  <Application>Microsoft Office PowerPoint</Application>
  <DocSecurity>0</DocSecurity>
  <PresentationFormat>Широкоэкранный</PresentationFormat>
  <Paragraphs>75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Aptos</vt:lpstr>
      <vt:lpstr>Arial</vt:lpstr>
      <vt:lpstr>Calibri</vt:lpstr>
      <vt:lpstr>Times New Roman</vt:lpstr>
      <vt:lpstr>Тема Office</vt:lpstr>
      <vt:lpstr>Мастер класс  «Книга моей семьи»  как один из инструментов формирования  семейных ценностей у младших школьников с ОВЗ</vt:lpstr>
      <vt:lpstr>Презентация PowerPoint</vt:lpstr>
      <vt:lpstr>Цикл занятий по работе с методическим пособием «Книга моей семьи»</vt:lpstr>
      <vt:lpstr>Занятие 1. «Семья – это…» (1-я страница Книги)</vt:lpstr>
      <vt:lpstr>Занятие 2. «Семейные ценности»  (2-я страница Книги)</vt:lpstr>
      <vt:lpstr>Игра «Угадай ценность»</vt:lpstr>
      <vt:lpstr>Игра «Угадай ценность»</vt:lpstr>
      <vt:lpstr>Игра «Угадай ценность»</vt:lpstr>
      <vt:lpstr>Игра «Угадай ценность»</vt:lpstr>
      <vt:lpstr>«Семейные ценности»</vt:lpstr>
      <vt:lpstr>Ценности семей обучающихся</vt:lpstr>
      <vt:lpstr>Метод для формирования УУД</vt:lpstr>
      <vt:lpstr>Занятие 3. «Семейные традиции через праздники»  (3-я страница Книги)</vt:lpstr>
      <vt:lpstr>Занятие 4. Подведение итогов  (рефлексия по всей Книге)</vt:lpstr>
      <vt:lpstr>Механизмы психологического воздействия: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Заседание МО педагогов-психологов  ГО Верхний Тагил, Кировградского ГО «Педагог-психолог – профессия настоящего и будущего»</dc:title>
  <cp:lastModifiedBy>user01</cp:lastModifiedBy>
  <cp:revision>17</cp:revision>
  <dcterms:modified xsi:type="dcterms:W3CDTF">2024-10-25T03:22:13Z</dcterms:modified>
</cp:coreProperties>
</file>