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5" d="100"/>
          <a:sy n="35" d="100"/>
        </p:scale>
        <p:origin x="-2292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265B-1C6D-49AE-8260-24EB8D4695D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940D-B8EB-4453-9D75-6E42873DD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5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265B-1C6D-49AE-8260-24EB8D4695D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940D-B8EB-4453-9D75-6E42873DD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43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265B-1C6D-49AE-8260-24EB8D4695D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940D-B8EB-4453-9D75-6E42873DD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42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265B-1C6D-49AE-8260-24EB8D4695D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940D-B8EB-4453-9D75-6E42873DD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14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265B-1C6D-49AE-8260-24EB8D4695D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940D-B8EB-4453-9D75-6E42873DD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36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265B-1C6D-49AE-8260-24EB8D4695D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940D-B8EB-4453-9D75-6E42873DD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95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265B-1C6D-49AE-8260-24EB8D4695D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940D-B8EB-4453-9D75-6E42873DD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44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265B-1C6D-49AE-8260-24EB8D4695D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940D-B8EB-4453-9D75-6E42873DD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56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265B-1C6D-49AE-8260-24EB8D4695D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940D-B8EB-4453-9D75-6E42873DD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38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265B-1C6D-49AE-8260-24EB8D4695D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940D-B8EB-4453-9D75-6E42873DD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77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265B-1C6D-49AE-8260-24EB8D4695D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940D-B8EB-4453-9D75-6E42873DD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14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4265B-1C6D-49AE-8260-24EB8D4695DC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D940D-B8EB-4453-9D75-6E42873DD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48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1607" y="105617"/>
            <a:ext cx="7911140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latin typeface="Century Schoolbook" pitchFamily="18" charset="0"/>
              </a:rPr>
              <a:t>Л. Н. Толстой</a:t>
            </a:r>
          </a:p>
          <a:p>
            <a:pPr algn="ctr"/>
            <a:r>
              <a:rPr lang="ru-RU" sz="4800" dirty="0" smtClean="0">
                <a:latin typeface="Century Schoolbook" pitchFamily="18" charset="0"/>
              </a:rPr>
              <a:t>Как </a:t>
            </a:r>
            <a:r>
              <a:rPr lang="ru-RU" sz="4800" dirty="0">
                <a:latin typeface="Century Schoolbook" pitchFamily="18" charset="0"/>
              </a:rPr>
              <a:t>мужик убрал камень </a:t>
            </a:r>
          </a:p>
          <a:p>
            <a:pPr algn="ctr"/>
            <a:endParaRPr lang="ru-RU" sz="3600" dirty="0" smtClean="0">
              <a:latin typeface="Century Schoolbook" pitchFamily="18" charset="0"/>
            </a:endParaRPr>
          </a:p>
          <a:p>
            <a:pPr algn="ctr"/>
            <a:r>
              <a:rPr lang="ru-RU" sz="3600" dirty="0" smtClean="0">
                <a:latin typeface="Century Schoolbook" pitchFamily="18" charset="0"/>
              </a:rPr>
              <a:t>быль</a:t>
            </a:r>
            <a:endParaRPr lang="ru-RU" sz="3600" dirty="0">
              <a:latin typeface="Century Schoolbook" pitchFamily="18" charset="0"/>
            </a:endParaRPr>
          </a:p>
        </p:txBody>
      </p:sp>
      <p:pic>
        <p:nvPicPr>
          <p:cNvPr id="9218" name="Picture 2" descr="D:\ВИКА\ШКОЛА\717\Литература\Как мужик камень убрал\i_1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78698"/>
            <a:ext cx="6437839" cy="409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Рабочий стол\ЛОГО\test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0" r="22713" b="7866"/>
          <a:stretch/>
        </p:blipFill>
        <p:spPr bwMode="auto">
          <a:xfrm>
            <a:off x="8564778" y="94820"/>
            <a:ext cx="414088" cy="52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16200000">
            <a:off x="8632379" y="6339770"/>
            <a:ext cx="8082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#</a:t>
            </a:r>
            <a:r>
              <a:rPr lang="en-US" sz="1100" dirty="0" err="1" smtClean="0">
                <a:solidFill>
                  <a:prstClr val="black"/>
                </a:solidFill>
              </a:rPr>
              <a:t>Mishanya</a:t>
            </a:r>
            <a:endParaRPr lang="ru-RU" sz="11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254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11663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0" dirty="0" smtClean="0">
                <a:solidFill>
                  <a:srgbClr val="000000"/>
                </a:solidFill>
                <a:effectLst/>
                <a:latin typeface="Century Schoolbook" pitchFamily="18" charset="0"/>
              </a:rPr>
              <a:t>Мужик так и сделал, и ему выдали сто рублей за умную выдумку.</a:t>
            </a:r>
            <a:endParaRPr lang="ru-RU" sz="2400" dirty="0">
              <a:latin typeface="Century Schoolbook" pitchFamily="18" charset="0"/>
            </a:endParaRPr>
          </a:p>
        </p:txBody>
      </p:sp>
      <p:pic>
        <p:nvPicPr>
          <p:cNvPr id="7172" name="Picture 4" descr="D:\ВИКА\ШКОЛА\717\Литература\Как мужик камень убрал\10bca9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0" t="16985" r="11184" b="16989"/>
          <a:stretch/>
        </p:blipFill>
        <p:spPr bwMode="auto">
          <a:xfrm>
            <a:off x="2097224" y="2204864"/>
            <a:ext cx="5309592" cy="302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16200000">
            <a:off x="8632379" y="6339770"/>
            <a:ext cx="8082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#</a:t>
            </a:r>
            <a:r>
              <a:rPr lang="en-US" sz="1100" dirty="0" err="1" smtClean="0">
                <a:solidFill>
                  <a:prstClr val="black"/>
                </a:solidFill>
              </a:rPr>
              <a:t>Mishanya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53107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ВИКА\ШКОЛА\717\Литература\Как мужик камень убрал\бочка-с-порохо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08720"/>
            <a:ext cx="4149524" cy="558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87200" y="404664"/>
            <a:ext cx="4227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Century Schoolbook" pitchFamily="18" charset="0"/>
              </a:rPr>
              <a:t>ОТЛИЧНО! ИНТЕРЕСНО!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8632379" y="6339770"/>
            <a:ext cx="8082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#</a:t>
            </a:r>
            <a:r>
              <a:rPr lang="en-US" sz="1100" dirty="0" err="1" smtClean="0">
                <a:solidFill>
                  <a:prstClr val="black"/>
                </a:solidFill>
              </a:rPr>
              <a:t>Mishanya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713393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ИКА\ШКОЛА\717\Литература\Как мужик камень убрал\8c17674dce364742af777410d24e10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6"/>
          <a:stretch/>
        </p:blipFill>
        <p:spPr bwMode="auto">
          <a:xfrm>
            <a:off x="827584" y="1484783"/>
            <a:ext cx="7776864" cy="526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ВИКА\ШКОЛА\717\Литература\Как мужик камень убрал\stone_PNG1359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365104"/>
            <a:ext cx="2522130" cy="203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6105" y="611396"/>
            <a:ext cx="8019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entury Schoolbook" pitchFamily="18" charset="0"/>
              </a:rPr>
              <a:t>На площади </a:t>
            </a:r>
            <a:r>
              <a:rPr lang="ru-RU" sz="2400" dirty="0" smtClean="0">
                <a:latin typeface="Century Schoolbook" pitchFamily="18" charset="0"/>
              </a:rPr>
              <a:t>лежал </a:t>
            </a:r>
            <a:r>
              <a:rPr lang="ru-RU" sz="2400" dirty="0">
                <a:latin typeface="Century Schoolbook" pitchFamily="18" charset="0"/>
              </a:rPr>
              <a:t>огромный камень. </a:t>
            </a:r>
            <a:endParaRPr lang="ru-RU" sz="2400" dirty="0" smtClean="0">
              <a:latin typeface="Century Schoolbook" pitchFamily="18" charset="0"/>
            </a:endParaRPr>
          </a:p>
          <a:p>
            <a:pPr algn="ctr"/>
            <a:r>
              <a:rPr lang="ru-RU" sz="2400" dirty="0" smtClean="0">
                <a:latin typeface="Century Schoolbook" pitchFamily="18" charset="0"/>
              </a:rPr>
              <a:t>Камень мешал </a:t>
            </a:r>
            <a:r>
              <a:rPr lang="ru-RU" sz="2400" dirty="0" smtClean="0">
                <a:latin typeface="Century Schoolbook" pitchFamily="18" charset="0"/>
              </a:rPr>
              <a:t>телегам ездить по  дороге.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8632379" y="6339770"/>
            <a:ext cx="8082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#</a:t>
            </a:r>
            <a:r>
              <a:rPr lang="en-US" sz="1100" dirty="0" err="1" smtClean="0">
                <a:solidFill>
                  <a:prstClr val="black"/>
                </a:solidFill>
              </a:rPr>
              <a:t>Mishanya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55560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85964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entury Schoolbook" pitchFamily="18" charset="0"/>
              </a:rPr>
              <a:t>Позвали инженеров.  </a:t>
            </a:r>
          </a:p>
          <a:p>
            <a:pPr algn="ctr"/>
            <a:r>
              <a:rPr lang="ru-RU" sz="2400" dirty="0" smtClean="0">
                <a:latin typeface="Century Schoolbook" pitchFamily="18" charset="0"/>
              </a:rPr>
              <a:t>Спросили их, как убрать камень?  </a:t>
            </a:r>
            <a:endParaRPr lang="ru-RU" sz="2400" dirty="0">
              <a:latin typeface="Century Schoolbook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b="10827"/>
          <a:stretch/>
        </p:blipFill>
        <p:spPr bwMode="auto">
          <a:xfrm>
            <a:off x="1187624" y="1366467"/>
            <a:ext cx="6664821" cy="549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16200000">
            <a:off x="8632379" y="6339770"/>
            <a:ext cx="8082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#</a:t>
            </a:r>
            <a:r>
              <a:rPr lang="en-US" sz="1100" dirty="0" err="1" smtClean="0">
                <a:solidFill>
                  <a:prstClr val="black"/>
                </a:solidFill>
              </a:rPr>
              <a:t>Mishanya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67483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ВИКА\ШКОЛА\717\Литература\Как мужик камень убрал\stone_PNG1359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46646"/>
            <a:ext cx="4930760" cy="398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3" y="188640"/>
            <a:ext cx="8357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Один инженер </a:t>
            </a:r>
            <a:r>
              <a:rPr lang="ru-RU" dirty="0" smtClean="0"/>
              <a:t>сказал.  </a:t>
            </a:r>
          </a:p>
          <a:p>
            <a:r>
              <a:rPr lang="ru-RU" dirty="0" smtClean="0"/>
              <a:t>Камень </a:t>
            </a:r>
            <a:r>
              <a:rPr lang="ru-RU" dirty="0"/>
              <a:t>надо разбивать на куски </a:t>
            </a:r>
            <a:r>
              <a:rPr lang="ru-RU" dirty="0" smtClean="0"/>
              <a:t>порохом. </a:t>
            </a:r>
          </a:p>
        </p:txBody>
      </p:sp>
      <p:pic>
        <p:nvPicPr>
          <p:cNvPr id="3076" name="Picture 4" descr="D:\ВИКА\ШКОЛА\717\Литература\Как мужик камень убрал\бочка-с-порохо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024" y="4082204"/>
            <a:ext cx="1741276" cy="234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009" y="491229"/>
            <a:ext cx="2740807" cy="571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 rot="16200000">
            <a:off x="8632379" y="6339770"/>
            <a:ext cx="8082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#</a:t>
            </a:r>
            <a:r>
              <a:rPr lang="en-US" sz="1100" dirty="0" err="1" smtClean="0">
                <a:solidFill>
                  <a:prstClr val="black"/>
                </a:solidFill>
              </a:rPr>
              <a:t>Mishanya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590178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16632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entury Schoolbook" pitchFamily="18" charset="0"/>
              </a:rPr>
              <a:t>По частям отвезти камень. </a:t>
            </a:r>
          </a:p>
          <a:p>
            <a:r>
              <a:rPr lang="ru-RU" sz="2400" dirty="0" smtClean="0">
                <a:latin typeface="Century Schoolbook" pitchFamily="18" charset="0"/>
              </a:rPr>
              <a:t>стоит это 8000 рублей;</a:t>
            </a:r>
            <a:endParaRPr lang="ru-RU" sz="2400" dirty="0">
              <a:latin typeface="Century Schoolbook" pitchFamily="18" charset="0"/>
            </a:endParaRPr>
          </a:p>
        </p:txBody>
      </p:sp>
      <p:pic>
        <p:nvPicPr>
          <p:cNvPr id="4098" name="Picture 2" descr="D:\ВИКА\ШКОЛА\717\Литература\Как мужик камень убрал\horse_cart_18037_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7808848" cy="373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49366">
            <a:off x="4489020" y="2329086"/>
            <a:ext cx="485976" cy="184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4163">
            <a:off x="5167392" y="1785565"/>
            <a:ext cx="909989" cy="242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4824">
            <a:off x="6120386" y="1945583"/>
            <a:ext cx="718504" cy="209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568" y="1835155"/>
            <a:ext cx="626679" cy="249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49366">
            <a:off x="6611183" y="2159189"/>
            <a:ext cx="485976" cy="184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 rot="16200000">
            <a:off x="8632379" y="6339770"/>
            <a:ext cx="8082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#</a:t>
            </a:r>
            <a:r>
              <a:rPr lang="en-US" sz="1100" dirty="0" err="1" smtClean="0">
                <a:solidFill>
                  <a:prstClr val="black"/>
                </a:solidFill>
              </a:rPr>
              <a:t>Mishanya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644459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16632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entury Schoolbook" pitchFamily="18" charset="0"/>
              </a:rPr>
              <a:t>А один мужик сказал: </a:t>
            </a:r>
            <a:r>
              <a:rPr lang="ru-RU" sz="2400" dirty="0" smtClean="0">
                <a:latin typeface="Century Schoolbook" pitchFamily="18" charset="0"/>
              </a:rPr>
              <a:t/>
            </a:r>
            <a:br>
              <a:rPr lang="ru-RU" sz="2400" dirty="0" smtClean="0">
                <a:latin typeface="Century Schoolbook" pitchFamily="18" charset="0"/>
              </a:rPr>
            </a:br>
            <a:r>
              <a:rPr lang="ru-RU" sz="2400" dirty="0">
                <a:latin typeface="Century Schoolbook" pitchFamily="18" charset="0"/>
              </a:rPr>
              <a:t>«А я уберу камень и возьму за это сто рублей!»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06218"/>
            <a:ext cx="5454724" cy="543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rot="16200000">
            <a:off x="8632379" y="6339770"/>
            <a:ext cx="8082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#</a:t>
            </a:r>
            <a:r>
              <a:rPr lang="en-US" sz="1100" dirty="0" err="1" smtClean="0">
                <a:solidFill>
                  <a:prstClr val="black"/>
                </a:solidFill>
              </a:rPr>
              <a:t>Mishanya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832766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39952" y="404664"/>
            <a:ext cx="872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Century Schoolbook" pitchFamily="18" charset="0"/>
              </a:rPr>
              <a:t>КАК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768" y="1628800"/>
            <a:ext cx="5057775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68144" y="0"/>
            <a:ext cx="21602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0" dirty="0" smtClean="0">
                <a:latin typeface="Century Schoolbook" pitchFamily="18" charset="0"/>
              </a:rPr>
              <a:t>?</a:t>
            </a:r>
            <a:endParaRPr lang="ru-RU" sz="20000" dirty="0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8632379" y="6339770"/>
            <a:ext cx="8082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#</a:t>
            </a:r>
            <a:r>
              <a:rPr lang="en-US" sz="1100" dirty="0" err="1" smtClean="0">
                <a:solidFill>
                  <a:prstClr val="black"/>
                </a:solidFill>
              </a:rPr>
              <a:t>Mishanya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142142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04664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entury Schoolbook" pitchFamily="18" charset="0"/>
              </a:rPr>
              <a:t>Я выкопаю </a:t>
            </a:r>
            <a:r>
              <a:rPr lang="ru-RU" sz="2400" dirty="0" smtClean="0">
                <a:latin typeface="Century Schoolbook" pitchFamily="18" charset="0"/>
              </a:rPr>
              <a:t>рядом с камнем </a:t>
            </a:r>
            <a:r>
              <a:rPr lang="ru-RU" sz="2400" dirty="0">
                <a:latin typeface="Century Schoolbook" pitchFamily="18" charset="0"/>
              </a:rPr>
              <a:t>большую </a:t>
            </a:r>
            <a:r>
              <a:rPr lang="ru-RU" sz="2400" dirty="0" smtClean="0">
                <a:latin typeface="Century Schoolbook" pitchFamily="18" charset="0"/>
              </a:rPr>
              <a:t>яму</a:t>
            </a:r>
            <a:endParaRPr lang="ru-RU" sz="2400" dirty="0">
              <a:latin typeface="Century Schoolbook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385220"/>
            <a:ext cx="6303096" cy="347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43" y="1052736"/>
            <a:ext cx="272415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rot="16200000">
            <a:off x="8632379" y="6339770"/>
            <a:ext cx="8082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#</a:t>
            </a:r>
            <a:r>
              <a:rPr lang="en-US" sz="1100" dirty="0" err="1" smtClean="0">
                <a:solidFill>
                  <a:prstClr val="black"/>
                </a:solidFill>
              </a:rPr>
              <a:t>Mishanya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008219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ВИКА\ШКОЛА\717\Литература\Как мужик камень убрал\img8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 b="24691"/>
          <a:stretch/>
        </p:blipFill>
        <p:spPr bwMode="auto">
          <a:xfrm>
            <a:off x="1289303" y="2204864"/>
            <a:ext cx="7122107" cy="424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404664"/>
            <a:ext cx="7367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entury Schoolbook" pitchFamily="18" charset="0"/>
              </a:rPr>
              <a:t>И свалю камень в яму.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8632379" y="6339770"/>
            <a:ext cx="8082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#</a:t>
            </a:r>
            <a:r>
              <a:rPr lang="en-US" sz="1100" dirty="0" err="1" smtClean="0">
                <a:solidFill>
                  <a:prstClr val="black"/>
                </a:solidFill>
              </a:rPr>
              <a:t>Mishanya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8893383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113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Victoria</cp:lastModifiedBy>
  <cp:revision>18</cp:revision>
  <dcterms:created xsi:type="dcterms:W3CDTF">2018-10-28T17:18:13Z</dcterms:created>
  <dcterms:modified xsi:type="dcterms:W3CDTF">2022-04-21T17:51:28Z</dcterms:modified>
</cp:coreProperties>
</file>