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370" y="-2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4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8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0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2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7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8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3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9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4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8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9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6D29-01CA-4E7F-AE73-1EC061527702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58A5-A689-4D05-AF03-21EF11AAD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3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43808"/>
            <a:ext cx="6858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 smtClean="0"/>
              <a:t>Украинская народная сказка</a:t>
            </a:r>
          </a:p>
          <a:p>
            <a:pPr algn="ctr" fontAlgn="base"/>
            <a:endParaRPr lang="ru-RU" sz="3200" dirty="0" smtClean="0"/>
          </a:p>
          <a:p>
            <a:pPr algn="ctr" fontAlgn="base"/>
            <a:r>
              <a:rPr lang="ru-RU" sz="5400" dirty="0" smtClean="0"/>
              <a:t>Колосок</a:t>
            </a:r>
          </a:p>
          <a:p>
            <a:pPr algn="ctr" fontAlgn="base"/>
            <a:endParaRPr lang="ru-RU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5580112"/>
            <a:ext cx="2111272" cy="3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Documents and Settings\Admin\Рабочий стол\ЛОГО\tes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r="22713" b="7866"/>
          <a:stretch/>
        </p:blipFill>
        <p:spPr bwMode="auto">
          <a:xfrm>
            <a:off x="6237312" y="116632"/>
            <a:ext cx="460129" cy="5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7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858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Что сказать </a:t>
            </a:r>
            <a:r>
              <a:rPr lang="ru-RU" dirty="0" smtClean="0"/>
              <a:t>мышатам в </a:t>
            </a:r>
            <a:r>
              <a:rPr lang="ru-RU" dirty="0"/>
              <a:t>ответ?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И </a:t>
            </a:r>
            <a:r>
              <a:rPr lang="ru-RU" dirty="0"/>
              <a:t>сказать нечего. Стали Круть и Верть </a:t>
            </a:r>
            <a:r>
              <a:rPr lang="ru-RU" dirty="0" smtClean="0"/>
              <a:t>ушли грустные.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за что </a:t>
            </a:r>
            <a:r>
              <a:rPr lang="ru-RU" dirty="0" smtClean="0"/>
              <a:t>лодырей </a:t>
            </a:r>
            <a:r>
              <a:rPr lang="ru-RU" dirty="0"/>
              <a:t>и лентяев пирогами угощать!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63" y="7742828"/>
            <a:ext cx="3006674" cy="99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8332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57" b="11560"/>
          <a:stretch/>
        </p:blipFill>
        <p:spPr bwMode="auto">
          <a:xfrm>
            <a:off x="1975432" y="2160038"/>
            <a:ext cx="290713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Жили-были два мышонка, Круть и Верть, да петушок Голосистое Горлышко.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4572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етушок рано утром просыпался, пел песню, всех будил. А потом начинал  работать.</a:t>
            </a:r>
            <a:r>
              <a:rPr lang="ru-RU" dirty="0"/>
              <a:t> 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8332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791878" y="827584"/>
            <a:ext cx="5274244" cy="351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 bwMode="auto">
          <a:xfrm>
            <a:off x="819600" y="5499292"/>
            <a:ext cx="5274244" cy="361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88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Мышата </a:t>
            </a:r>
            <a:r>
              <a:rPr lang="ru-RU" dirty="0" smtClean="0"/>
              <a:t>целый день  </a:t>
            </a:r>
            <a:r>
              <a:rPr lang="ru-RU" dirty="0"/>
              <a:t>пели да плясали, крутились да вертелись.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4572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Вот однажды подметал петушок двор и видит на земле пшеничный колосок.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8332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 bwMode="auto">
          <a:xfrm>
            <a:off x="689971" y="495624"/>
            <a:ext cx="5478058" cy="376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33"/>
          <a:stretch/>
        </p:blipFill>
        <p:spPr bwMode="auto">
          <a:xfrm>
            <a:off x="689972" y="5372821"/>
            <a:ext cx="5512338" cy="372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85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Петушок: — </a:t>
            </a:r>
            <a:r>
              <a:rPr lang="ru-RU" dirty="0"/>
              <a:t>Круть, </a:t>
            </a:r>
            <a:r>
              <a:rPr lang="ru-RU" dirty="0" smtClean="0"/>
              <a:t>Верть, смотрите, </a:t>
            </a:r>
            <a:r>
              <a:rPr lang="ru-RU" dirty="0"/>
              <a:t>что я нашёл!</a:t>
            </a:r>
            <a:br>
              <a:rPr lang="ru-RU" dirty="0"/>
            </a:br>
            <a:r>
              <a:rPr lang="ru-RU" dirty="0"/>
              <a:t>Прибежали мышата и говорят:</a:t>
            </a:r>
            <a:br>
              <a:rPr lang="ru-RU" dirty="0"/>
            </a:br>
            <a:r>
              <a:rPr lang="ru-RU" dirty="0" smtClean="0"/>
              <a:t>Мышата: — </a:t>
            </a:r>
            <a:r>
              <a:rPr lang="ru-RU" dirty="0"/>
              <a:t>Нужно его обмолотить.</a:t>
            </a:r>
            <a:br>
              <a:rPr lang="ru-RU" dirty="0"/>
            </a:br>
            <a:r>
              <a:rPr lang="ru-RU" dirty="0" smtClean="0"/>
              <a:t>Петушок: — </a:t>
            </a:r>
            <a:r>
              <a:rPr lang="ru-RU" dirty="0"/>
              <a:t>А кто будет молотить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Мышонок Круть: — </a:t>
            </a:r>
            <a:r>
              <a:rPr lang="ru-RU" dirty="0"/>
              <a:t>Только не я! </a:t>
            </a:r>
            <a:br>
              <a:rPr lang="ru-RU" dirty="0"/>
            </a:br>
            <a:r>
              <a:rPr lang="ru-RU" dirty="0" smtClean="0"/>
              <a:t>Мышонок Верть: — </a:t>
            </a:r>
            <a:r>
              <a:rPr lang="ru-RU" dirty="0"/>
              <a:t>Только не я! </a:t>
            </a:r>
            <a:br>
              <a:rPr lang="ru-RU" dirty="0"/>
            </a:br>
            <a:r>
              <a:rPr lang="ru-RU" dirty="0" smtClean="0"/>
              <a:t>Петушок: — </a:t>
            </a:r>
            <a:r>
              <a:rPr lang="ru-RU" dirty="0"/>
              <a:t>Ладно, </a:t>
            </a:r>
            <a:r>
              <a:rPr lang="ru-RU" dirty="0" smtClean="0"/>
              <a:t>я </a:t>
            </a:r>
            <a:r>
              <a:rPr lang="ru-RU" dirty="0"/>
              <a:t>обмолочу.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8332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2"/>
          <a:stretch/>
        </p:blipFill>
        <p:spPr bwMode="auto">
          <a:xfrm>
            <a:off x="1326776" y="3203848"/>
            <a:ext cx="4218891" cy="27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0"/>
          <a:stretch/>
        </p:blipFill>
        <p:spPr bwMode="auto">
          <a:xfrm>
            <a:off x="0" y="6999302"/>
            <a:ext cx="3193593" cy="216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22" y="63722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erif"/>
              </a:rPr>
              <a:t>И принялся за работу. А мышата стали </a:t>
            </a:r>
            <a:r>
              <a:rPr lang="ru-RU" dirty="0" smtClean="0">
                <a:solidFill>
                  <a:srgbClr val="000000"/>
                </a:solidFill>
                <a:latin typeface="PT Serif"/>
              </a:rPr>
              <a:t>играть.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 bwMode="auto">
          <a:xfrm>
            <a:off x="3436222" y="6999302"/>
            <a:ext cx="3124416" cy="214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858000" cy="872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dirty="0" smtClean="0"/>
              <a:t>Закончил </a:t>
            </a:r>
            <a:r>
              <a:rPr lang="ru-RU" sz="1700" dirty="0"/>
              <a:t>петушок молотить и крикнул:</a:t>
            </a:r>
            <a:br>
              <a:rPr lang="ru-RU" sz="1700" dirty="0"/>
            </a:br>
            <a:r>
              <a:rPr lang="ru-RU" sz="1700" dirty="0" smtClean="0"/>
              <a:t>Петушок: — </a:t>
            </a:r>
            <a:r>
              <a:rPr lang="ru-RU" sz="1700" dirty="0"/>
              <a:t>Эй, Круть, эй, Верть, глядите, сколько я зерна намолотил!</a:t>
            </a:r>
            <a:br>
              <a:rPr lang="ru-RU" sz="1700" dirty="0"/>
            </a:br>
            <a:r>
              <a:rPr lang="ru-RU" sz="1700" dirty="0"/>
              <a:t>Прибежали мышата и запищали в один голос:</a:t>
            </a:r>
            <a:br>
              <a:rPr lang="ru-RU" sz="1700" dirty="0"/>
            </a:br>
            <a:r>
              <a:rPr lang="ru-RU" sz="1700" dirty="0" smtClean="0"/>
              <a:t>Мышата: — </a:t>
            </a:r>
            <a:r>
              <a:rPr lang="ru-RU" sz="1700" dirty="0"/>
              <a:t>Теперь нужно зерно на мельницу нести, муки намолоть!</a:t>
            </a:r>
            <a:br>
              <a:rPr lang="ru-RU" sz="1700" dirty="0"/>
            </a:br>
            <a:r>
              <a:rPr lang="ru-RU" sz="1700" dirty="0" smtClean="0"/>
              <a:t>Петушок: — </a:t>
            </a:r>
            <a:r>
              <a:rPr lang="ru-RU" sz="1700" dirty="0"/>
              <a:t>А кто понесёт? </a:t>
            </a:r>
            <a:br>
              <a:rPr lang="ru-RU" sz="1700" dirty="0"/>
            </a:br>
            <a:r>
              <a:rPr lang="ru-RU" sz="1700" dirty="0" smtClean="0"/>
              <a:t>Мышонок Круть: — </a:t>
            </a:r>
            <a:r>
              <a:rPr lang="ru-RU" sz="1700" dirty="0"/>
              <a:t>Только не я! </a:t>
            </a:r>
            <a:br>
              <a:rPr lang="ru-RU" sz="1700" dirty="0"/>
            </a:br>
            <a:r>
              <a:rPr lang="ru-RU" sz="1700" dirty="0" smtClean="0"/>
              <a:t>Мышонок Верть: — </a:t>
            </a:r>
            <a:r>
              <a:rPr lang="ru-RU" sz="1700" dirty="0"/>
              <a:t>Только не я! </a:t>
            </a:r>
            <a:br>
              <a:rPr lang="ru-RU" sz="1700" dirty="0"/>
            </a:br>
            <a:r>
              <a:rPr lang="ru-RU" sz="1700" dirty="0" smtClean="0"/>
              <a:t>Петушок: — </a:t>
            </a:r>
            <a:r>
              <a:rPr lang="ru-RU" sz="1700" dirty="0"/>
              <a:t>Ладно, </a:t>
            </a:r>
            <a:r>
              <a:rPr lang="ru-RU" sz="1700" dirty="0" smtClean="0"/>
              <a:t>я отнесу </a:t>
            </a:r>
            <a:r>
              <a:rPr lang="ru-RU" sz="1700" dirty="0"/>
              <a:t>зерно на мельницу.</a:t>
            </a:r>
            <a:br>
              <a:rPr lang="ru-RU" sz="1700" dirty="0"/>
            </a:br>
            <a:r>
              <a:rPr lang="ru-RU" sz="1700" dirty="0"/>
              <a:t>Взвалил себе на плечи мешок и пошёл</a:t>
            </a:r>
            <a:r>
              <a:rPr lang="ru-RU" sz="1700" dirty="0" smtClean="0"/>
              <a:t>.</a:t>
            </a:r>
          </a:p>
          <a:p>
            <a:pPr>
              <a:lnSpc>
                <a:spcPct val="150000"/>
              </a:lnSpc>
            </a:pPr>
            <a:endParaRPr lang="ru-RU" sz="1700" dirty="0"/>
          </a:p>
          <a:p>
            <a:pPr>
              <a:lnSpc>
                <a:spcPct val="150000"/>
              </a:lnSpc>
            </a:pPr>
            <a:endParaRPr lang="ru-RU" sz="1700" dirty="0" smtClean="0"/>
          </a:p>
          <a:p>
            <a:pPr>
              <a:lnSpc>
                <a:spcPct val="150000"/>
              </a:lnSpc>
            </a:pPr>
            <a:endParaRPr lang="ru-RU" sz="1700" dirty="0"/>
          </a:p>
          <a:p>
            <a:pPr>
              <a:lnSpc>
                <a:spcPct val="150000"/>
              </a:lnSpc>
            </a:pPr>
            <a:endParaRPr lang="ru-RU" sz="1700" dirty="0" smtClean="0"/>
          </a:p>
          <a:p>
            <a:pPr>
              <a:lnSpc>
                <a:spcPct val="150000"/>
              </a:lnSpc>
            </a:pPr>
            <a:endParaRPr lang="ru-RU" sz="1700" dirty="0"/>
          </a:p>
          <a:p>
            <a:pPr>
              <a:lnSpc>
                <a:spcPct val="150000"/>
              </a:lnSpc>
            </a:pPr>
            <a:endParaRPr lang="ru-RU" sz="1700" dirty="0" smtClean="0"/>
          </a:p>
          <a:p>
            <a:pPr>
              <a:lnSpc>
                <a:spcPct val="150000"/>
              </a:lnSpc>
            </a:pPr>
            <a:endParaRPr lang="ru-RU" sz="1700" dirty="0"/>
          </a:p>
          <a:p>
            <a:pPr>
              <a:lnSpc>
                <a:spcPct val="150000"/>
              </a:lnSpc>
            </a:pPr>
            <a:endParaRPr lang="ru-RU" sz="1700" dirty="0" smtClean="0"/>
          </a:p>
          <a:p>
            <a:pPr>
              <a:lnSpc>
                <a:spcPct val="150000"/>
              </a:lnSpc>
            </a:pPr>
            <a:endParaRPr lang="ru-RU" sz="1700" dirty="0"/>
          </a:p>
          <a:p>
            <a:pPr>
              <a:lnSpc>
                <a:spcPct val="150000"/>
              </a:lnSpc>
            </a:pPr>
            <a:endParaRPr lang="ru-RU" sz="1700" dirty="0" smtClean="0"/>
          </a:p>
          <a:p>
            <a:pPr>
              <a:lnSpc>
                <a:spcPct val="150000"/>
              </a:lnSpc>
            </a:pPr>
            <a:endParaRPr lang="ru-RU" sz="1700" dirty="0"/>
          </a:p>
          <a:p>
            <a:pPr>
              <a:lnSpc>
                <a:spcPct val="150000"/>
              </a:lnSpc>
            </a:pPr>
            <a:endParaRPr lang="ru-RU" sz="1700" dirty="0" smtClean="0"/>
          </a:p>
          <a:p>
            <a:pPr>
              <a:lnSpc>
                <a:spcPct val="150000"/>
              </a:lnSpc>
            </a:pPr>
            <a:r>
              <a:rPr lang="ru-RU" sz="1700" dirty="0" smtClean="0"/>
              <a:t>А мышата пошли гулять.</a:t>
            </a:r>
            <a:endParaRPr lang="ru-RU" sz="17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8332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7"/>
          <a:stretch/>
        </p:blipFill>
        <p:spPr bwMode="auto">
          <a:xfrm>
            <a:off x="260648" y="3779912"/>
            <a:ext cx="6093296" cy="415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3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8580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Вернулся петушок с мельницы, опять зовёт мышат:</a:t>
            </a:r>
            <a:br>
              <a:rPr lang="ru-RU" dirty="0"/>
            </a:br>
            <a:r>
              <a:rPr lang="ru-RU" dirty="0" smtClean="0"/>
              <a:t>Петушок: — </a:t>
            </a:r>
            <a:r>
              <a:rPr lang="ru-RU" dirty="0"/>
              <a:t>Сюда, Круть, сюда. Верть! Я муку принёс.</a:t>
            </a:r>
            <a:br>
              <a:rPr lang="ru-RU" dirty="0"/>
            </a:br>
            <a:r>
              <a:rPr lang="ru-RU" dirty="0"/>
              <a:t>Прибежали мышата, смотрят, не нахвалятся:</a:t>
            </a:r>
            <a:br>
              <a:rPr lang="ru-RU" dirty="0"/>
            </a:br>
            <a:r>
              <a:rPr lang="ru-RU" dirty="0" smtClean="0"/>
              <a:t>Мышата: — </a:t>
            </a:r>
            <a:r>
              <a:rPr lang="ru-RU" dirty="0"/>
              <a:t>Ай да петушок! Ай да молодец! Теперь нужно тесто замесить да пироги печь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Петушок: — </a:t>
            </a:r>
            <a:r>
              <a:rPr lang="ru-RU" dirty="0"/>
              <a:t>Кто будет месить? </a:t>
            </a:r>
            <a:br>
              <a:rPr lang="ru-RU" dirty="0"/>
            </a:br>
            <a:r>
              <a:rPr lang="ru-RU" dirty="0"/>
              <a:t>А мышата опять своё:</a:t>
            </a:r>
            <a:br>
              <a:rPr lang="ru-RU" dirty="0"/>
            </a:br>
            <a:r>
              <a:rPr lang="ru-RU" dirty="0" smtClean="0"/>
              <a:t>Мышонок Круть: — </a:t>
            </a:r>
            <a:r>
              <a:rPr lang="ru-RU" dirty="0"/>
              <a:t>Только не я! </a:t>
            </a:r>
            <a:br>
              <a:rPr lang="ru-RU" dirty="0"/>
            </a:br>
            <a:r>
              <a:rPr lang="ru-RU" dirty="0" smtClean="0"/>
              <a:t>Мышонок Верть: — </a:t>
            </a:r>
            <a:r>
              <a:rPr lang="ru-RU" dirty="0"/>
              <a:t>Только не я! </a:t>
            </a:r>
            <a:br>
              <a:rPr lang="ru-RU" dirty="0"/>
            </a:br>
            <a:r>
              <a:rPr lang="ru-RU" dirty="0"/>
              <a:t>Подумал, подумал петушок и говорит:</a:t>
            </a:r>
            <a:br>
              <a:rPr lang="ru-RU" dirty="0"/>
            </a:br>
            <a:r>
              <a:rPr lang="ru-RU" dirty="0" smtClean="0"/>
              <a:t>Петушок: — </a:t>
            </a:r>
            <a:r>
              <a:rPr lang="ru-RU" dirty="0"/>
              <a:t>Видно, мне придётся</a:t>
            </a:r>
            <a:r>
              <a:rPr lang="ru-RU" dirty="0" smtClean="0"/>
              <a:t>.</a:t>
            </a:r>
          </a:p>
          <a:p>
            <a:r>
              <a:rPr lang="ru-RU" dirty="0"/>
              <a:t>Замесил он тесто, натаскал дров, затопил печь. А как печь истопилась, посадил в неё пироги.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8332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3"/>
          <a:stretch/>
        </p:blipFill>
        <p:spPr bwMode="auto">
          <a:xfrm>
            <a:off x="486773" y="5220072"/>
            <a:ext cx="5884454" cy="39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3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Пока Петушок работал, мышата  песни пели, играли, да плясали. </a:t>
            </a:r>
            <a:endParaRPr lang="ru-RU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8332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"/>
          <a:stretch/>
        </p:blipFill>
        <p:spPr bwMode="auto">
          <a:xfrm>
            <a:off x="484843" y="2122700"/>
            <a:ext cx="5888314" cy="40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3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8332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35835" y="0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Испеклись пироги, петушок их вынул, выложил на стол, а мышата тут как тут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Мышонок Круть: — </a:t>
            </a:r>
            <a:r>
              <a:rPr lang="ru-RU" dirty="0"/>
              <a:t>Ох и проголодался я! </a:t>
            </a:r>
            <a:br>
              <a:rPr lang="ru-RU" dirty="0"/>
            </a:br>
            <a:r>
              <a:rPr lang="ru-RU" dirty="0" smtClean="0"/>
              <a:t>Мышонок Верть: — </a:t>
            </a:r>
            <a:r>
              <a:rPr lang="ru-RU" dirty="0"/>
              <a:t>Ох и есть хочется! </a:t>
            </a:r>
            <a:r>
              <a:rPr lang="ru-RU" dirty="0" smtClean="0"/>
              <a:t>И </a:t>
            </a:r>
            <a:r>
              <a:rPr lang="ru-RU" dirty="0"/>
              <a:t>за стол </a:t>
            </a:r>
            <a:r>
              <a:rPr lang="ru-RU" dirty="0" smtClean="0"/>
              <a:t>хотели сесть.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0"/>
          <a:stretch/>
        </p:blipFill>
        <p:spPr bwMode="auto">
          <a:xfrm>
            <a:off x="188874" y="3203848"/>
            <a:ext cx="6423014" cy="41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3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858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А петушок им говорит:</a:t>
            </a:r>
            <a:br>
              <a:rPr lang="ru-RU" dirty="0"/>
            </a:br>
            <a:r>
              <a:rPr lang="ru-RU" dirty="0" smtClean="0"/>
              <a:t>Петушок: — </a:t>
            </a:r>
            <a:r>
              <a:rPr lang="ru-RU" dirty="0"/>
              <a:t>Подождите, подождите! </a:t>
            </a:r>
            <a:r>
              <a:rPr lang="ru-RU" dirty="0" smtClean="0"/>
              <a:t>Кто колосок нашёл?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Мышата: — </a:t>
            </a:r>
            <a:r>
              <a:rPr lang="ru-RU" dirty="0"/>
              <a:t>Ты нашёл</a:t>
            </a:r>
            <a:r>
              <a:rPr lang="ru-RU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Петушок: — </a:t>
            </a:r>
            <a:r>
              <a:rPr lang="ru-RU" dirty="0"/>
              <a:t>А кто колосок обмолотил</a:t>
            </a:r>
            <a:r>
              <a:rPr lang="ru-RU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ru-RU" dirty="0"/>
              <a:t>Мышата:</a:t>
            </a:r>
            <a:r>
              <a:rPr lang="ru-RU" dirty="0" smtClean="0"/>
              <a:t>— </a:t>
            </a:r>
            <a:r>
              <a:rPr lang="ru-RU" dirty="0"/>
              <a:t>Ты обмолотил</a:t>
            </a:r>
            <a:r>
              <a:rPr lang="ru-RU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Петушок: — </a:t>
            </a:r>
            <a:r>
              <a:rPr lang="ru-RU" dirty="0"/>
              <a:t>А кто зерно на мельницу носил?</a:t>
            </a:r>
            <a:br>
              <a:rPr lang="ru-RU" dirty="0"/>
            </a:br>
            <a:r>
              <a:rPr lang="ru-RU" dirty="0"/>
              <a:t>Мышата</a:t>
            </a:r>
            <a:r>
              <a:rPr lang="ru-RU" dirty="0" smtClean="0"/>
              <a:t>: — </a:t>
            </a:r>
            <a:r>
              <a:rPr lang="ru-RU" dirty="0"/>
              <a:t>Тоже </a:t>
            </a:r>
            <a:r>
              <a:rPr lang="ru-RU" dirty="0" smtClean="0"/>
              <a:t>ты.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Петушок: — </a:t>
            </a:r>
            <a:r>
              <a:rPr lang="ru-RU" dirty="0"/>
              <a:t>А тесто кто месил? Дрова носил? Печь топил? Пироги кто пёк?</a:t>
            </a:r>
            <a:br>
              <a:rPr lang="ru-RU" dirty="0"/>
            </a:br>
            <a:r>
              <a:rPr lang="ru-RU" dirty="0"/>
              <a:t>Мышата</a:t>
            </a:r>
            <a:r>
              <a:rPr lang="ru-RU" dirty="0" smtClean="0"/>
              <a:t>: — </a:t>
            </a:r>
            <a:r>
              <a:rPr lang="ru-RU" dirty="0"/>
              <a:t>Всё ты. Всё ты, — чуть слышно пропищали мышата.</a:t>
            </a:r>
            <a:br>
              <a:rPr lang="ru-RU" dirty="0"/>
            </a:br>
            <a:r>
              <a:rPr lang="ru-RU" dirty="0" smtClean="0"/>
              <a:t>Петушок: — </a:t>
            </a:r>
            <a:r>
              <a:rPr lang="ru-RU" dirty="0"/>
              <a:t>А вы что делали?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9" y="8332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60"/>
          <a:stretch/>
        </p:blipFill>
        <p:spPr bwMode="auto">
          <a:xfrm>
            <a:off x="246009" y="4860032"/>
            <a:ext cx="636932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34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146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Victoria</cp:lastModifiedBy>
  <cp:revision>37</cp:revision>
  <dcterms:created xsi:type="dcterms:W3CDTF">2021-07-05T09:10:33Z</dcterms:created>
  <dcterms:modified xsi:type="dcterms:W3CDTF">2021-07-05T14:23:47Z</dcterms:modified>
</cp:coreProperties>
</file>