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8" r:id="rId4"/>
    <p:sldId id="279" r:id="rId5"/>
    <p:sldId id="280" r:id="rId6"/>
    <p:sldId id="281" r:id="rId7"/>
    <p:sldId id="282" r:id="rId8"/>
    <p:sldId id="283" r:id="rId9"/>
    <p:sldId id="284" r:id="rId10"/>
    <p:sldId id="289" r:id="rId11"/>
    <p:sldId id="265" r:id="rId12"/>
    <p:sldId id="277" r:id="rId13"/>
    <p:sldId id="290" r:id="rId14"/>
    <p:sldId id="291" r:id="rId15"/>
    <p:sldId id="292" r:id="rId16"/>
    <p:sldId id="293" r:id="rId17"/>
    <p:sldId id="294" r:id="rId18"/>
    <p:sldId id="285" r:id="rId19"/>
    <p:sldId id="295" r:id="rId20"/>
    <p:sldId id="286" r:id="rId21"/>
    <p:sldId id="297" r:id="rId22"/>
    <p:sldId id="296" r:id="rId23"/>
    <p:sldId id="260" r:id="rId24"/>
    <p:sldId id="298" r:id="rId25"/>
    <p:sldId id="288" r:id="rId26"/>
    <p:sldId id="258" r:id="rId27"/>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3C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88"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3E12D1-F8E1-45AB-9108-63B547E14ADB}" type="doc">
      <dgm:prSet loTypeId="urn:microsoft.com/office/officeart/2009/layout/ReverseList" loCatId="relationship" qsTypeId="urn:microsoft.com/office/officeart/2005/8/quickstyle/simple1" qsCatId="simple" csTypeId="urn:microsoft.com/office/officeart/2005/8/colors/accent2_3" csCatId="accent2" phldr="1"/>
      <dgm:spPr/>
      <dgm:t>
        <a:bodyPr/>
        <a:lstStyle/>
        <a:p>
          <a:endParaRPr lang="ru-RU"/>
        </a:p>
      </dgm:t>
    </dgm:pt>
    <dgm:pt modelId="{1B5C4A3C-361C-41BC-B46A-3E340C19A80B}">
      <dgm:prSet phldrT="[Текст]"/>
      <dgm:spPr/>
      <dgm:t>
        <a:bodyPr/>
        <a:lstStyle/>
        <a:p>
          <a:r>
            <a:rPr lang="ru-RU" b="0" i="0" dirty="0" smtClean="0"/>
            <a:t>ФАОП (ТНР, на конец дошкольного возраста)</a:t>
          </a:r>
        </a:p>
        <a:p>
          <a:r>
            <a:rPr lang="ru-RU" b="0" i="0" dirty="0" smtClean="0"/>
            <a:t>знает и подчиняется правилам подвижных игр, эстафет, игр с элементами спорта;</a:t>
          </a:r>
          <a:endParaRPr lang="ru-RU" dirty="0"/>
        </a:p>
      </dgm:t>
    </dgm:pt>
    <dgm:pt modelId="{CA69325C-6A92-40AA-B6B8-D19119300DC5}" type="parTrans" cxnId="{19FDAA70-8429-4717-9480-AA68406F9A41}">
      <dgm:prSet/>
      <dgm:spPr/>
      <dgm:t>
        <a:bodyPr/>
        <a:lstStyle/>
        <a:p>
          <a:endParaRPr lang="ru-RU"/>
        </a:p>
      </dgm:t>
    </dgm:pt>
    <dgm:pt modelId="{50A4CA33-4C29-4073-986D-73AE8A305E8E}" type="sibTrans" cxnId="{19FDAA70-8429-4717-9480-AA68406F9A41}">
      <dgm:prSet/>
      <dgm:spPr/>
      <dgm:t>
        <a:bodyPr/>
        <a:lstStyle/>
        <a:p>
          <a:endParaRPr lang="ru-RU"/>
        </a:p>
      </dgm:t>
    </dgm:pt>
    <dgm:pt modelId="{DDCB69B2-490C-47D0-B251-3249520891B9}">
      <dgm:prSet phldrT="[Текст]"/>
      <dgm:spPr/>
      <dgm:t>
        <a:bodyPr/>
        <a:lstStyle/>
        <a:p>
          <a:r>
            <a:rPr lang="ru-RU" b="0" i="0" dirty="0" smtClean="0"/>
            <a:t>ФОП (на конец дошкольного возраста)</a:t>
          </a:r>
        </a:p>
        <a:p>
          <a:r>
            <a:rPr lang="ru-RU" b="0" i="0" dirty="0" smtClean="0"/>
            <a:t>ребенок владеет основными движениями и элементами спортивных игр, может контролировать свои движение и управлять ими;</a:t>
          </a:r>
          <a:endParaRPr lang="ru-RU" dirty="0"/>
        </a:p>
      </dgm:t>
    </dgm:pt>
    <dgm:pt modelId="{17F4BBDD-C924-41BF-A0DD-0233A55B59DD}" type="parTrans" cxnId="{B224CA51-FE31-4BE5-B87C-CC5AED24B7F1}">
      <dgm:prSet/>
      <dgm:spPr/>
      <dgm:t>
        <a:bodyPr/>
        <a:lstStyle/>
        <a:p>
          <a:endParaRPr lang="ru-RU"/>
        </a:p>
      </dgm:t>
    </dgm:pt>
    <dgm:pt modelId="{9192D4B1-2987-4012-BB6B-989919CB5BFC}" type="sibTrans" cxnId="{B224CA51-FE31-4BE5-B87C-CC5AED24B7F1}">
      <dgm:prSet/>
      <dgm:spPr/>
      <dgm:t>
        <a:bodyPr/>
        <a:lstStyle/>
        <a:p>
          <a:endParaRPr lang="ru-RU"/>
        </a:p>
      </dgm:t>
    </dgm:pt>
    <dgm:pt modelId="{3FA4D0C3-E99F-4AD5-BC5C-40779950FD5C}" type="pres">
      <dgm:prSet presAssocID="{843E12D1-F8E1-45AB-9108-63B547E14ADB}" presName="Name0" presStyleCnt="0">
        <dgm:presLayoutVars>
          <dgm:chMax val="2"/>
          <dgm:chPref val="2"/>
          <dgm:animLvl val="lvl"/>
        </dgm:presLayoutVars>
      </dgm:prSet>
      <dgm:spPr/>
      <dgm:t>
        <a:bodyPr/>
        <a:lstStyle/>
        <a:p>
          <a:endParaRPr lang="ru-RU"/>
        </a:p>
      </dgm:t>
    </dgm:pt>
    <dgm:pt modelId="{D1FB24FD-4786-49D7-8BEF-EC298EA75275}" type="pres">
      <dgm:prSet presAssocID="{843E12D1-F8E1-45AB-9108-63B547E14ADB}" presName="LeftText" presStyleLbl="revTx" presStyleIdx="0" presStyleCnt="0">
        <dgm:presLayoutVars>
          <dgm:bulletEnabled val="1"/>
        </dgm:presLayoutVars>
      </dgm:prSet>
      <dgm:spPr/>
      <dgm:t>
        <a:bodyPr/>
        <a:lstStyle/>
        <a:p>
          <a:endParaRPr lang="ru-RU"/>
        </a:p>
      </dgm:t>
    </dgm:pt>
    <dgm:pt modelId="{6D03255D-C22F-4611-AB8E-0C3CF39DB7C0}" type="pres">
      <dgm:prSet presAssocID="{843E12D1-F8E1-45AB-9108-63B547E14ADB}" presName="LeftNode" presStyleLbl="bgImgPlace1" presStyleIdx="0" presStyleCnt="2" custScaleX="262044" custLinFactX="-4943" custLinFactNeighborX="-100000" custLinFactNeighborY="-709">
        <dgm:presLayoutVars>
          <dgm:chMax val="2"/>
          <dgm:chPref val="2"/>
        </dgm:presLayoutVars>
      </dgm:prSet>
      <dgm:spPr/>
      <dgm:t>
        <a:bodyPr/>
        <a:lstStyle/>
        <a:p>
          <a:endParaRPr lang="ru-RU"/>
        </a:p>
      </dgm:t>
    </dgm:pt>
    <dgm:pt modelId="{A2D35AE8-6E7B-49C6-800D-3CD246A0F065}" type="pres">
      <dgm:prSet presAssocID="{843E12D1-F8E1-45AB-9108-63B547E14ADB}" presName="RightText" presStyleLbl="revTx" presStyleIdx="0" presStyleCnt="0">
        <dgm:presLayoutVars>
          <dgm:bulletEnabled val="1"/>
        </dgm:presLayoutVars>
      </dgm:prSet>
      <dgm:spPr/>
      <dgm:t>
        <a:bodyPr/>
        <a:lstStyle/>
        <a:p>
          <a:endParaRPr lang="ru-RU"/>
        </a:p>
      </dgm:t>
    </dgm:pt>
    <dgm:pt modelId="{925CCFCB-9EDB-4934-830D-33D289967933}" type="pres">
      <dgm:prSet presAssocID="{843E12D1-F8E1-45AB-9108-63B547E14ADB}" presName="RightNode" presStyleLbl="bgImgPlace1" presStyleIdx="1" presStyleCnt="2" custScaleX="266518" custLinFactX="27402" custLinFactNeighborX="100000" custLinFactNeighborY="705">
        <dgm:presLayoutVars>
          <dgm:chMax val="0"/>
          <dgm:chPref val="0"/>
        </dgm:presLayoutVars>
      </dgm:prSet>
      <dgm:spPr/>
      <dgm:t>
        <a:bodyPr/>
        <a:lstStyle/>
        <a:p>
          <a:endParaRPr lang="ru-RU"/>
        </a:p>
      </dgm:t>
    </dgm:pt>
    <dgm:pt modelId="{F5482767-31D4-446F-9152-EBE462F97EF4}" type="pres">
      <dgm:prSet presAssocID="{843E12D1-F8E1-45AB-9108-63B547E14ADB}" presName="TopArrow" presStyleLbl="node1" presStyleIdx="0" presStyleCnt="2"/>
      <dgm:spPr/>
    </dgm:pt>
    <dgm:pt modelId="{3298B8B4-FEB3-414E-866D-BAA271112F31}" type="pres">
      <dgm:prSet presAssocID="{843E12D1-F8E1-45AB-9108-63B547E14ADB}" presName="BottomArrow" presStyleLbl="node1" presStyleIdx="1" presStyleCnt="2"/>
      <dgm:spPr/>
    </dgm:pt>
  </dgm:ptLst>
  <dgm:cxnLst>
    <dgm:cxn modelId="{EEA3DCD6-C31B-4C5E-B46D-7E077FC1081F}" type="presOf" srcId="{1B5C4A3C-361C-41BC-B46A-3E340C19A80B}" destId="{D1FB24FD-4786-49D7-8BEF-EC298EA75275}" srcOrd="0" destOrd="0" presId="urn:microsoft.com/office/officeart/2009/layout/ReverseList"/>
    <dgm:cxn modelId="{B717DF31-1707-4A94-A440-016C35DBCCDA}" type="presOf" srcId="{843E12D1-F8E1-45AB-9108-63B547E14ADB}" destId="{3FA4D0C3-E99F-4AD5-BC5C-40779950FD5C}" srcOrd="0" destOrd="0" presId="urn:microsoft.com/office/officeart/2009/layout/ReverseList"/>
    <dgm:cxn modelId="{AE7549EF-E7AC-4A34-9698-F87AFADA617A}" type="presOf" srcId="{1B5C4A3C-361C-41BC-B46A-3E340C19A80B}" destId="{6D03255D-C22F-4611-AB8E-0C3CF39DB7C0}" srcOrd="1" destOrd="0" presId="urn:microsoft.com/office/officeart/2009/layout/ReverseList"/>
    <dgm:cxn modelId="{B224CA51-FE31-4BE5-B87C-CC5AED24B7F1}" srcId="{843E12D1-F8E1-45AB-9108-63B547E14ADB}" destId="{DDCB69B2-490C-47D0-B251-3249520891B9}" srcOrd="1" destOrd="0" parTransId="{17F4BBDD-C924-41BF-A0DD-0233A55B59DD}" sibTransId="{9192D4B1-2987-4012-BB6B-989919CB5BFC}"/>
    <dgm:cxn modelId="{6C824C7D-28D2-4E29-B86D-EF701F2E9862}" type="presOf" srcId="{DDCB69B2-490C-47D0-B251-3249520891B9}" destId="{925CCFCB-9EDB-4934-830D-33D289967933}" srcOrd="1" destOrd="0" presId="urn:microsoft.com/office/officeart/2009/layout/ReverseList"/>
    <dgm:cxn modelId="{19FDAA70-8429-4717-9480-AA68406F9A41}" srcId="{843E12D1-F8E1-45AB-9108-63B547E14ADB}" destId="{1B5C4A3C-361C-41BC-B46A-3E340C19A80B}" srcOrd="0" destOrd="0" parTransId="{CA69325C-6A92-40AA-B6B8-D19119300DC5}" sibTransId="{50A4CA33-4C29-4073-986D-73AE8A305E8E}"/>
    <dgm:cxn modelId="{3A8DF756-5C7A-4DD5-A717-530486325ED0}" type="presOf" srcId="{DDCB69B2-490C-47D0-B251-3249520891B9}" destId="{A2D35AE8-6E7B-49C6-800D-3CD246A0F065}" srcOrd="0" destOrd="0" presId="urn:microsoft.com/office/officeart/2009/layout/ReverseList"/>
    <dgm:cxn modelId="{A84781D7-778E-4991-B223-723B925851E2}" type="presParOf" srcId="{3FA4D0C3-E99F-4AD5-BC5C-40779950FD5C}" destId="{D1FB24FD-4786-49D7-8BEF-EC298EA75275}" srcOrd="0" destOrd="0" presId="urn:microsoft.com/office/officeart/2009/layout/ReverseList"/>
    <dgm:cxn modelId="{3160DC1A-12D9-400A-B7F2-D26C6AF16443}" type="presParOf" srcId="{3FA4D0C3-E99F-4AD5-BC5C-40779950FD5C}" destId="{6D03255D-C22F-4611-AB8E-0C3CF39DB7C0}" srcOrd="1" destOrd="0" presId="urn:microsoft.com/office/officeart/2009/layout/ReverseList"/>
    <dgm:cxn modelId="{F0C1FBF2-3547-44BF-8352-6CC6164D817A}" type="presParOf" srcId="{3FA4D0C3-E99F-4AD5-BC5C-40779950FD5C}" destId="{A2D35AE8-6E7B-49C6-800D-3CD246A0F065}" srcOrd="2" destOrd="0" presId="urn:microsoft.com/office/officeart/2009/layout/ReverseList"/>
    <dgm:cxn modelId="{37D095E2-6485-4971-95B2-1B0548319419}" type="presParOf" srcId="{3FA4D0C3-E99F-4AD5-BC5C-40779950FD5C}" destId="{925CCFCB-9EDB-4934-830D-33D289967933}" srcOrd="3" destOrd="0" presId="urn:microsoft.com/office/officeart/2009/layout/ReverseList"/>
    <dgm:cxn modelId="{6AF1436E-CD27-4574-BF12-28EB97268569}" type="presParOf" srcId="{3FA4D0C3-E99F-4AD5-BC5C-40779950FD5C}" destId="{F5482767-31D4-446F-9152-EBE462F97EF4}" srcOrd="4" destOrd="0" presId="urn:microsoft.com/office/officeart/2009/layout/ReverseList"/>
    <dgm:cxn modelId="{0A91C52B-BF5A-4F81-BB70-2A48128F69C6}" type="presParOf" srcId="{3FA4D0C3-E99F-4AD5-BC5C-40779950FD5C}" destId="{3298B8B4-FEB3-414E-866D-BAA271112F31}"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5F74850-0996-4BA2-8227-77858DCADC85}" type="doc">
      <dgm:prSet loTypeId="urn:microsoft.com/office/officeart/2005/8/layout/chevron2" loCatId="process" qsTypeId="urn:microsoft.com/office/officeart/2005/8/quickstyle/simple1" qsCatId="simple" csTypeId="urn:microsoft.com/office/officeart/2005/8/colors/accent2_4" csCatId="accent2" phldr="1"/>
      <dgm:spPr/>
      <dgm:t>
        <a:bodyPr/>
        <a:lstStyle/>
        <a:p>
          <a:endParaRPr lang="ru-RU"/>
        </a:p>
      </dgm:t>
    </dgm:pt>
    <dgm:pt modelId="{FC545A04-405F-4B9B-BC4F-192E72C4AAD9}">
      <dgm:prSet phldrT="[Текст]"/>
      <dgm:spPr/>
      <dgm:t>
        <a:bodyPr/>
        <a:lstStyle/>
        <a:p>
          <a:r>
            <a:rPr lang="ru-RU" dirty="0" smtClean="0"/>
            <a:t>К 6 годам</a:t>
          </a:r>
          <a:endParaRPr lang="ru-RU" dirty="0"/>
        </a:p>
      </dgm:t>
    </dgm:pt>
    <dgm:pt modelId="{D8C0C99C-1902-4DB3-B000-06FD666ACB9A}" type="parTrans" cxnId="{F6ACBD99-29D7-423D-B304-1EB31015A301}">
      <dgm:prSet/>
      <dgm:spPr/>
      <dgm:t>
        <a:bodyPr/>
        <a:lstStyle/>
        <a:p>
          <a:endParaRPr lang="ru-RU"/>
        </a:p>
      </dgm:t>
    </dgm:pt>
    <dgm:pt modelId="{8DEF041C-4210-4F2F-8B70-BB507A67EC00}" type="sibTrans" cxnId="{F6ACBD99-29D7-423D-B304-1EB31015A301}">
      <dgm:prSet/>
      <dgm:spPr/>
      <dgm:t>
        <a:bodyPr/>
        <a:lstStyle/>
        <a:p>
          <a:endParaRPr lang="ru-RU"/>
        </a:p>
      </dgm:t>
    </dgm:pt>
    <dgm:pt modelId="{727689D2-8066-4FDE-BD4A-CAFAEDD109EA}">
      <dgm:prSet/>
      <dgm:spPr/>
      <dgm:t>
        <a:bodyPr/>
        <a:lstStyle/>
        <a:p>
          <a:r>
            <a:rPr lang="ru-RU" dirty="0" smtClean="0"/>
            <a:t>ребенок демонстрирует ярко выраженную потребность в двигательной активности, проявляет интерес к новым и знакомым физическим упражнениям, пешим прогулкам, показывает избирательность и инициативу при выполнении упражнений, имеет представления о некоторых видах спорта, туризме, как форме активного отдыха </a:t>
          </a:r>
          <a:endParaRPr lang="ru-RU" dirty="0"/>
        </a:p>
      </dgm:t>
    </dgm:pt>
    <dgm:pt modelId="{6AB9CAD1-F73F-483E-A6EC-4EAA78FF3AF6}" type="parTrans" cxnId="{EB656625-DC37-4B00-AD8E-3732B48B09DF}">
      <dgm:prSet/>
      <dgm:spPr/>
      <dgm:t>
        <a:bodyPr/>
        <a:lstStyle/>
        <a:p>
          <a:endParaRPr lang="ru-RU"/>
        </a:p>
      </dgm:t>
    </dgm:pt>
    <dgm:pt modelId="{735DA9D0-39EF-4B10-88A4-C45AFC8F9A4F}" type="sibTrans" cxnId="{EB656625-DC37-4B00-AD8E-3732B48B09DF}">
      <dgm:prSet/>
      <dgm:spPr/>
      <dgm:t>
        <a:bodyPr/>
        <a:lstStyle/>
        <a:p>
          <a:endParaRPr lang="ru-RU"/>
        </a:p>
      </dgm:t>
    </dgm:pt>
    <dgm:pt modelId="{0125562E-B8E5-4A24-886A-9DEEDB01F704}" type="pres">
      <dgm:prSet presAssocID="{B5F74850-0996-4BA2-8227-77858DCADC85}" presName="linearFlow" presStyleCnt="0">
        <dgm:presLayoutVars>
          <dgm:dir/>
          <dgm:animLvl val="lvl"/>
          <dgm:resizeHandles val="exact"/>
        </dgm:presLayoutVars>
      </dgm:prSet>
      <dgm:spPr/>
      <dgm:t>
        <a:bodyPr/>
        <a:lstStyle/>
        <a:p>
          <a:endParaRPr lang="ru-RU"/>
        </a:p>
      </dgm:t>
    </dgm:pt>
    <dgm:pt modelId="{E75D471E-017B-47FD-A6C0-A5A86A05E3E0}" type="pres">
      <dgm:prSet presAssocID="{FC545A04-405F-4B9B-BC4F-192E72C4AAD9}" presName="composite" presStyleCnt="0"/>
      <dgm:spPr/>
    </dgm:pt>
    <dgm:pt modelId="{8D96D538-1A21-4BFB-B6E5-81A3973F7AF1}" type="pres">
      <dgm:prSet presAssocID="{FC545A04-405F-4B9B-BC4F-192E72C4AAD9}" presName="parentText" presStyleLbl="alignNode1" presStyleIdx="0" presStyleCnt="1">
        <dgm:presLayoutVars>
          <dgm:chMax val="1"/>
          <dgm:bulletEnabled val="1"/>
        </dgm:presLayoutVars>
      </dgm:prSet>
      <dgm:spPr/>
      <dgm:t>
        <a:bodyPr/>
        <a:lstStyle/>
        <a:p>
          <a:endParaRPr lang="ru-RU"/>
        </a:p>
      </dgm:t>
    </dgm:pt>
    <dgm:pt modelId="{075D33AD-2FAE-4321-950A-15D03F4BC09E}" type="pres">
      <dgm:prSet presAssocID="{FC545A04-405F-4B9B-BC4F-192E72C4AAD9}" presName="descendantText" presStyleLbl="alignAcc1" presStyleIdx="0" presStyleCnt="1">
        <dgm:presLayoutVars>
          <dgm:bulletEnabled val="1"/>
        </dgm:presLayoutVars>
      </dgm:prSet>
      <dgm:spPr/>
      <dgm:t>
        <a:bodyPr/>
        <a:lstStyle/>
        <a:p>
          <a:endParaRPr lang="ru-RU"/>
        </a:p>
      </dgm:t>
    </dgm:pt>
  </dgm:ptLst>
  <dgm:cxnLst>
    <dgm:cxn modelId="{EB656625-DC37-4B00-AD8E-3732B48B09DF}" srcId="{FC545A04-405F-4B9B-BC4F-192E72C4AAD9}" destId="{727689D2-8066-4FDE-BD4A-CAFAEDD109EA}" srcOrd="0" destOrd="0" parTransId="{6AB9CAD1-F73F-483E-A6EC-4EAA78FF3AF6}" sibTransId="{735DA9D0-39EF-4B10-88A4-C45AFC8F9A4F}"/>
    <dgm:cxn modelId="{F6ACBD99-29D7-423D-B304-1EB31015A301}" srcId="{B5F74850-0996-4BA2-8227-77858DCADC85}" destId="{FC545A04-405F-4B9B-BC4F-192E72C4AAD9}" srcOrd="0" destOrd="0" parTransId="{D8C0C99C-1902-4DB3-B000-06FD666ACB9A}" sibTransId="{8DEF041C-4210-4F2F-8B70-BB507A67EC00}"/>
    <dgm:cxn modelId="{ADFDBE36-677B-4780-B362-76A8443DE5E6}" type="presOf" srcId="{727689D2-8066-4FDE-BD4A-CAFAEDD109EA}" destId="{075D33AD-2FAE-4321-950A-15D03F4BC09E}" srcOrd="0" destOrd="0" presId="urn:microsoft.com/office/officeart/2005/8/layout/chevron2"/>
    <dgm:cxn modelId="{E5B98EC3-2563-46F3-A9B2-BE16C21D540D}" type="presOf" srcId="{B5F74850-0996-4BA2-8227-77858DCADC85}" destId="{0125562E-B8E5-4A24-886A-9DEEDB01F704}" srcOrd="0" destOrd="0" presId="urn:microsoft.com/office/officeart/2005/8/layout/chevron2"/>
    <dgm:cxn modelId="{8A43003E-B1B2-4FE3-9904-446D1F638C3C}" type="presOf" srcId="{FC545A04-405F-4B9B-BC4F-192E72C4AAD9}" destId="{8D96D538-1A21-4BFB-B6E5-81A3973F7AF1}" srcOrd="0" destOrd="0" presId="urn:microsoft.com/office/officeart/2005/8/layout/chevron2"/>
    <dgm:cxn modelId="{3E994373-F509-46BE-BDA9-E42E42FA7A51}" type="presParOf" srcId="{0125562E-B8E5-4A24-886A-9DEEDB01F704}" destId="{E75D471E-017B-47FD-A6C0-A5A86A05E3E0}" srcOrd="0" destOrd="0" presId="urn:microsoft.com/office/officeart/2005/8/layout/chevron2"/>
    <dgm:cxn modelId="{4B3DD469-001C-4B31-9BD2-921067E391AB}" type="presParOf" srcId="{E75D471E-017B-47FD-A6C0-A5A86A05E3E0}" destId="{8D96D538-1A21-4BFB-B6E5-81A3973F7AF1}" srcOrd="0" destOrd="0" presId="urn:microsoft.com/office/officeart/2005/8/layout/chevron2"/>
    <dgm:cxn modelId="{ABDF4538-9D9D-44EE-9D6F-50E5274537D8}" type="presParOf" srcId="{E75D471E-017B-47FD-A6C0-A5A86A05E3E0}" destId="{075D33AD-2FAE-4321-950A-15D03F4BC09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4358F98-8E49-4078-9DCC-B0162BDC3723}" type="doc">
      <dgm:prSet loTypeId="urn:microsoft.com/office/officeart/2005/8/layout/venn3" loCatId="relationship" qsTypeId="urn:microsoft.com/office/officeart/2005/8/quickstyle/simple1" qsCatId="simple" csTypeId="urn:microsoft.com/office/officeart/2005/8/colors/accent2_1" csCatId="accent2" phldr="1"/>
      <dgm:spPr/>
      <dgm:t>
        <a:bodyPr/>
        <a:lstStyle/>
        <a:p>
          <a:endParaRPr lang="ru-RU"/>
        </a:p>
      </dgm:t>
    </dgm:pt>
    <dgm:pt modelId="{8C52560F-F8A0-4792-9A08-088280FFBF7F}">
      <dgm:prSet phldrT="[Текст]" custT="1"/>
      <dgm:spPr/>
      <dgm:t>
        <a:bodyPr/>
        <a:lstStyle/>
        <a:p>
          <a:r>
            <a:rPr lang="ru-RU" sz="1100" dirty="0" smtClean="0"/>
            <a:t>Лексическая сторона</a:t>
          </a:r>
          <a:endParaRPr lang="ru-RU" sz="1000" dirty="0"/>
        </a:p>
      </dgm:t>
    </dgm:pt>
    <dgm:pt modelId="{01962BCE-DF4E-401B-9C7A-5790F3086AEE}" type="parTrans" cxnId="{3E9F3149-57B4-4DBE-99E4-EA742AD14368}">
      <dgm:prSet/>
      <dgm:spPr/>
      <dgm:t>
        <a:bodyPr/>
        <a:lstStyle/>
        <a:p>
          <a:endParaRPr lang="ru-RU"/>
        </a:p>
      </dgm:t>
    </dgm:pt>
    <dgm:pt modelId="{F9A1A38B-1D74-466E-A422-33E0562F5A1D}" type="sibTrans" cxnId="{3E9F3149-57B4-4DBE-99E4-EA742AD14368}">
      <dgm:prSet/>
      <dgm:spPr/>
      <dgm:t>
        <a:bodyPr/>
        <a:lstStyle/>
        <a:p>
          <a:endParaRPr lang="ru-RU"/>
        </a:p>
      </dgm:t>
    </dgm:pt>
    <dgm:pt modelId="{A3E06058-7BB2-41C7-B08A-413BEA7BA19A}">
      <dgm:prSet phldrT="[Текст]" custT="1"/>
      <dgm:spPr/>
      <dgm:t>
        <a:bodyPr/>
        <a:lstStyle/>
        <a:p>
          <a:r>
            <a:rPr lang="ru-RU" sz="1100" dirty="0" smtClean="0"/>
            <a:t>Звуковая сторона</a:t>
          </a:r>
          <a:endParaRPr lang="ru-RU" sz="1100" dirty="0"/>
        </a:p>
      </dgm:t>
    </dgm:pt>
    <dgm:pt modelId="{B70FB184-00B3-49B2-ABB5-027A30536972}" type="parTrans" cxnId="{3C843259-1B7E-4183-BABC-096097C4557E}">
      <dgm:prSet/>
      <dgm:spPr/>
      <dgm:t>
        <a:bodyPr/>
        <a:lstStyle/>
        <a:p>
          <a:endParaRPr lang="ru-RU"/>
        </a:p>
      </dgm:t>
    </dgm:pt>
    <dgm:pt modelId="{39B33A5A-269E-46B6-8EAF-83A33B80D9E5}" type="sibTrans" cxnId="{3C843259-1B7E-4183-BABC-096097C4557E}">
      <dgm:prSet/>
      <dgm:spPr/>
      <dgm:t>
        <a:bodyPr/>
        <a:lstStyle/>
        <a:p>
          <a:endParaRPr lang="ru-RU"/>
        </a:p>
      </dgm:t>
    </dgm:pt>
    <dgm:pt modelId="{9567C523-AE86-45F6-90AD-F1BD955618DF}">
      <dgm:prSet phldrT="[Текст]"/>
      <dgm:spPr/>
      <dgm:t>
        <a:bodyPr/>
        <a:lstStyle/>
        <a:p>
          <a:r>
            <a:rPr lang="ru-RU" dirty="0" smtClean="0"/>
            <a:t>Грамматический строй</a:t>
          </a:r>
          <a:endParaRPr lang="ru-RU" dirty="0"/>
        </a:p>
      </dgm:t>
    </dgm:pt>
    <dgm:pt modelId="{917C6CCE-E869-40E0-95C6-91B9FC5011C6}" type="parTrans" cxnId="{0011E2BE-AB10-4DD8-A503-3EAAD1803FA8}">
      <dgm:prSet/>
      <dgm:spPr/>
      <dgm:t>
        <a:bodyPr/>
        <a:lstStyle/>
        <a:p>
          <a:endParaRPr lang="ru-RU"/>
        </a:p>
      </dgm:t>
    </dgm:pt>
    <dgm:pt modelId="{0554B81F-1234-4C21-B706-9C5483709EDE}" type="sibTrans" cxnId="{0011E2BE-AB10-4DD8-A503-3EAAD1803FA8}">
      <dgm:prSet/>
      <dgm:spPr/>
      <dgm:t>
        <a:bodyPr/>
        <a:lstStyle/>
        <a:p>
          <a:endParaRPr lang="ru-RU"/>
        </a:p>
      </dgm:t>
    </dgm:pt>
    <dgm:pt modelId="{64E07D6D-4339-4D2F-9380-8A5DECA173A8}">
      <dgm:prSet phldrT="[Текст]" custT="1"/>
      <dgm:spPr/>
      <dgm:t>
        <a:bodyPr/>
        <a:lstStyle/>
        <a:p>
          <a:r>
            <a:rPr lang="ru-RU" sz="1000" dirty="0" smtClean="0"/>
            <a:t>Связная речь</a:t>
          </a:r>
          <a:endParaRPr lang="ru-RU" sz="1000" dirty="0"/>
        </a:p>
      </dgm:t>
    </dgm:pt>
    <dgm:pt modelId="{0D825672-708D-419E-AA07-A06365932B24}" type="parTrans" cxnId="{9800BBDB-AEE2-4AB9-AAC9-110AA21A5548}">
      <dgm:prSet/>
      <dgm:spPr/>
      <dgm:t>
        <a:bodyPr/>
        <a:lstStyle/>
        <a:p>
          <a:endParaRPr lang="ru-RU"/>
        </a:p>
      </dgm:t>
    </dgm:pt>
    <dgm:pt modelId="{B470B3F1-5D20-41F5-A93D-C1522672A519}" type="sibTrans" cxnId="{9800BBDB-AEE2-4AB9-AAC9-110AA21A5548}">
      <dgm:prSet/>
      <dgm:spPr/>
      <dgm:t>
        <a:bodyPr/>
        <a:lstStyle/>
        <a:p>
          <a:endParaRPr lang="ru-RU"/>
        </a:p>
      </dgm:t>
    </dgm:pt>
    <dgm:pt modelId="{C957A687-4ACF-4FAF-8495-36DEE4C32FD8}">
      <dgm:prSet phldrT="[Текст]" custT="1"/>
      <dgm:spPr/>
      <dgm:t>
        <a:bodyPr/>
        <a:lstStyle/>
        <a:p>
          <a:r>
            <a:rPr lang="ru-RU" sz="1000" dirty="0" smtClean="0"/>
            <a:t>Подготовка к обучению грамоте</a:t>
          </a:r>
          <a:endParaRPr lang="ru-RU" sz="1000" dirty="0"/>
        </a:p>
      </dgm:t>
    </dgm:pt>
    <dgm:pt modelId="{69A58D3D-AB42-482B-AAC9-798DABF6F176}" type="parTrans" cxnId="{69635533-5397-4296-9FE9-AF2DC8D6CD35}">
      <dgm:prSet/>
      <dgm:spPr/>
      <dgm:t>
        <a:bodyPr/>
        <a:lstStyle/>
        <a:p>
          <a:endParaRPr lang="ru-RU"/>
        </a:p>
      </dgm:t>
    </dgm:pt>
    <dgm:pt modelId="{CD5628E9-B158-4FD3-B13C-C9C358D8CE02}" type="sibTrans" cxnId="{69635533-5397-4296-9FE9-AF2DC8D6CD35}">
      <dgm:prSet/>
      <dgm:spPr/>
      <dgm:t>
        <a:bodyPr/>
        <a:lstStyle/>
        <a:p>
          <a:endParaRPr lang="ru-RU"/>
        </a:p>
      </dgm:t>
    </dgm:pt>
    <dgm:pt modelId="{06B3E5A1-E376-43A7-9935-47BD8D06D8C2}" type="pres">
      <dgm:prSet presAssocID="{34358F98-8E49-4078-9DCC-B0162BDC3723}" presName="Name0" presStyleCnt="0">
        <dgm:presLayoutVars>
          <dgm:dir/>
          <dgm:resizeHandles val="exact"/>
        </dgm:presLayoutVars>
      </dgm:prSet>
      <dgm:spPr/>
      <dgm:t>
        <a:bodyPr/>
        <a:lstStyle/>
        <a:p>
          <a:endParaRPr lang="ru-RU"/>
        </a:p>
      </dgm:t>
    </dgm:pt>
    <dgm:pt modelId="{24F840C0-A2D2-4999-8E86-F8D6F2A0780E}" type="pres">
      <dgm:prSet presAssocID="{8C52560F-F8A0-4792-9A08-088280FFBF7F}" presName="Name5" presStyleLbl="vennNode1" presStyleIdx="0" presStyleCnt="5" custScaleX="109057" custScaleY="108104">
        <dgm:presLayoutVars>
          <dgm:bulletEnabled val="1"/>
        </dgm:presLayoutVars>
      </dgm:prSet>
      <dgm:spPr/>
      <dgm:t>
        <a:bodyPr/>
        <a:lstStyle/>
        <a:p>
          <a:endParaRPr lang="ru-RU"/>
        </a:p>
      </dgm:t>
    </dgm:pt>
    <dgm:pt modelId="{BD2C15BF-4708-4C85-B032-757DD305AD59}" type="pres">
      <dgm:prSet presAssocID="{F9A1A38B-1D74-466E-A422-33E0562F5A1D}" presName="space" presStyleCnt="0"/>
      <dgm:spPr/>
    </dgm:pt>
    <dgm:pt modelId="{1099025C-C1BD-4D5B-A5B8-BB86870D340F}" type="pres">
      <dgm:prSet presAssocID="{A3E06058-7BB2-41C7-B08A-413BEA7BA19A}" presName="Name5" presStyleLbl="vennNode1" presStyleIdx="1" presStyleCnt="5" custScaleX="101117" custScaleY="104317">
        <dgm:presLayoutVars>
          <dgm:bulletEnabled val="1"/>
        </dgm:presLayoutVars>
      </dgm:prSet>
      <dgm:spPr/>
      <dgm:t>
        <a:bodyPr/>
        <a:lstStyle/>
        <a:p>
          <a:endParaRPr lang="ru-RU"/>
        </a:p>
      </dgm:t>
    </dgm:pt>
    <dgm:pt modelId="{3B044E58-E59E-4A43-9635-9B52DA0A4A51}" type="pres">
      <dgm:prSet presAssocID="{39B33A5A-269E-46B6-8EAF-83A33B80D9E5}" presName="space" presStyleCnt="0"/>
      <dgm:spPr/>
    </dgm:pt>
    <dgm:pt modelId="{78077C3D-51E6-402A-B322-CF1D728ED24E}" type="pres">
      <dgm:prSet presAssocID="{9567C523-AE86-45F6-90AD-F1BD955618DF}" presName="Name5" presStyleLbl="vennNode1" presStyleIdx="2" presStyleCnt="5" custScaleX="110945" custScaleY="110819">
        <dgm:presLayoutVars>
          <dgm:bulletEnabled val="1"/>
        </dgm:presLayoutVars>
      </dgm:prSet>
      <dgm:spPr/>
      <dgm:t>
        <a:bodyPr/>
        <a:lstStyle/>
        <a:p>
          <a:endParaRPr lang="ru-RU"/>
        </a:p>
      </dgm:t>
    </dgm:pt>
    <dgm:pt modelId="{CA7BA439-651A-4225-9ABA-BE765F640BBF}" type="pres">
      <dgm:prSet presAssocID="{0554B81F-1234-4C21-B706-9C5483709EDE}" presName="space" presStyleCnt="0"/>
      <dgm:spPr/>
    </dgm:pt>
    <dgm:pt modelId="{5672ED2E-95A9-4F9E-866B-9748328672C7}" type="pres">
      <dgm:prSet presAssocID="{64E07D6D-4339-4D2F-9380-8A5DECA173A8}" presName="Name5" presStyleLbl="vennNode1" presStyleIdx="3" presStyleCnt="5">
        <dgm:presLayoutVars>
          <dgm:bulletEnabled val="1"/>
        </dgm:presLayoutVars>
      </dgm:prSet>
      <dgm:spPr/>
      <dgm:t>
        <a:bodyPr/>
        <a:lstStyle/>
        <a:p>
          <a:endParaRPr lang="ru-RU"/>
        </a:p>
      </dgm:t>
    </dgm:pt>
    <dgm:pt modelId="{3DCBF7EB-27EA-4861-BA6D-72A8F46C5AF6}" type="pres">
      <dgm:prSet presAssocID="{B470B3F1-5D20-41F5-A93D-C1522672A519}" presName="space" presStyleCnt="0"/>
      <dgm:spPr/>
    </dgm:pt>
    <dgm:pt modelId="{1C7F887D-8081-4F3A-9F75-4C548D9AE496}" type="pres">
      <dgm:prSet presAssocID="{C957A687-4ACF-4FAF-8495-36DEE4C32FD8}" presName="Name5" presStyleLbl="vennNode1" presStyleIdx="4" presStyleCnt="5">
        <dgm:presLayoutVars>
          <dgm:bulletEnabled val="1"/>
        </dgm:presLayoutVars>
      </dgm:prSet>
      <dgm:spPr/>
      <dgm:t>
        <a:bodyPr/>
        <a:lstStyle/>
        <a:p>
          <a:endParaRPr lang="ru-RU"/>
        </a:p>
      </dgm:t>
    </dgm:pt>
  </dgm:ptLst>
  <dgm:cxnLst>
    <dgm:cxn modelId="{9800BBDB-AEE2-4AB9-AAC9-110AA21A5548}" srcId="{34358F98-8E49-4078-9DCC-B0162BDC3723}" destId="{64E07D6D-4339-4D2F-9380-8A5DECA173A8}" srcOrd="3" destOrd="0" parTransId="{0D825672-708D-419E-AA07-A06365932B24}" sibTransId="{B470B3F1-5D20-41F5-A93D-C1522672A519}"/>
    <dgm:cxn modelId="{699C4D21-31E3-4D62-B4D2-9D6C0AA5C7D4}" type="presOf" srcId="{64E07D6D-4339-4D2F-9380-8A5DECA173A8}" destId="{5672ED2E-95A9-4F9E-866B-9748328672C7}" srcOrd="0" destOrd="0" presId="urn:microsoft.com/office/officeart/2005/8/layout/venn3"/>
    <dgm:cxn modelId="{041057F0-65FD-4664-A9D3-112A198A5D16}" type="presOf" srcId="{8C52560F-F8A0-4792-9A08-088280FFBF7F}" destId="{24F840C0-A2D2-4999-8E86-F8D6F2A0780E}" srcOrd="0" destOrd="0" presId="urn:microsoft.com/office/officeart/2005/8/layout/venn3"/>
    <dgm:cxn modelId="{2A527FBD-CA34-4C66-B1BE-F9A8737652C1}" type="presOf" srcId="{34358F98-8E49-4078-9DCC-B0162BDC3723}" destId="{06B3E5A1-E376-43A7-9935-47BD8D06D8C2}" srcOrd="0" destOrd="0" presId="urn:microsoft.com/office/officeart/2005/8/layout/venn3"/>
    <dgm:cxn modelId="{913DF9B8-5BA7-4DE3-8464-3EEDEF5E3089}" type="presOf" srcId="{C957A687-4ACF-4FAF-8495-36DEE4C32FD8}" destId="{1C7F887D-8081-4F3A-9F75-4C548D9AE496}" srcOrd="0" destOrd="0" presId="urn:microsoft.com/office/officeart/2005/8/layout/venn3"/>
    <dgm:cxn modelId="{0011E2BE-AB10-4DD8-A503-3EAAD1803FA8}" srcId="{34358F98-8E49-4078-9DCC-B0162BDC3723}" destId="{9567C523-AE86-45F6-90AD-F1BD955618DF}" srcOrd="2" destOrd="0" parTransId="{917C6CCE-E869-40E0-95C6-91B9FC5011C6}" sibTransId="{0554B81F-1234-4C21-B706-9C5483709EDE}"/>
    <dgm:cxn modelId="{3E9F3149-57B4-4DBE-99E4-EA742AD14368}" srcId="{34358F98-8E49-4078-9DCC-B0162BDC3723}" destId="{8C52560F-F8A0-4792-9A08-088280FFBF7F}" srcOrd="0" destOrd="0" parTransId="{01962BCE-DF4E-401B-9C7A-5790F3086AEE}" sibTransId="{F9A1A38B-1D74-466E-A422-33E0562F5A1D}"/>
    <dgm:cxn modelId="{59D4E5B6-1330-4009-88D1-64D55DA1D418}" type="presOf" srcId="{9567C523-AE86-45F6-90AD-F1BD955618DF}" destId="{78077C3D-51E6-402A-B322-CF1D728ED24E}" srcOrd="0" destOrd="0" presId="urn:microsoft.com/office/officeart/2005/8/layout/venn3"/>
    <dgm:cxn modelId="{3C843259-1B7E-4183-BABC-096097C4557E}" srcId="{34358F98-8E49-4078-9DCC-B0162BDC3723}" destId="{A3E06058-7BB2-41C7-B08A-413BEA7BA19A}" srcOrd="1" destOrd="0" parTransId="{B70FB184-00B3-49B2-ABB5-027A30536972}" sibTransId="{39B33A5A-269E-46B6-8EAF-83A33B80D9E5}"/>
    <dgm:cxn modelId="{69635533-5397-4296-9FE9-AF2DC8D6CD35}" srcId="{34358F98-8E49-4078-9DCC-B0162BDC3723}" destId="{C957A687-4ACF-4FAF-8495-36DEE4C32FD8}" srcOrd="4" destOrd="0" parTransId="{69A58D3D-AB42-482B-AAC9-798DABF6F176}" sibTransId="{CD5628E9-B158-4FD3-B13C-C9C358D8CE02}"/>
    <dgm:cxn modelId="{9A97E78D-60A5-469B-8A8A-0C1C85C37AD2}" type="presOf" srcId="{A3E06058-7BB2-41C7-B08A-413BEA7BA19A}" destId="{1099025C-C1BD-4D5B-A5B8-BB86870D340F}" srcOrd="0" destOrd="0" presId="urn:microsoft.com/office/officeart/2005/8/layout/venn3"/>
    <dgm:cxn modelId="{1A12B7B9-0139-4E5F-B45F-5170CD0AE25E}" type="presParOf" srcId="{06B3E5A1-E376-43A7-9935-47BD8D06D8C2}" destId="{24F840C0-A2D2-4999-8E86-F8D6F2A0780E}" srcOrd="0" destOrd="0" presId="urn:microsoft.com/office/officeart/2005/8/layout/venn3"/>
    <dgm:cxn modelId="{8D1514D6-7CF6-4472-84E9-6695C5CA9F35}" type="presParOf" srcId="{06B3E5A1-E376-43A7-9935-47BD8D06D8C2}" destId="{BD2C15BF-4708-4C85-B032-757DD305AD59}" srcOrd="1" destOrd="0" presId="urn:microsoft.com/office/officeart/2005/8/layout/venn3"/>
    <dgm:cxn modelId="{301FE095-740E-43E1-A3C4-FC0C979C9F7D}" type="presParOf" srcId="{06B3E5A1-E376-43A7-9935-47BD8D06D8C2}" destId="{1099025C-C1BD-4D5B-A5B8-BB86870D340F}" srcOrd="2" destOrd="0" presId="urn:microsoft.com/office/officeart/2005/8/layout/venn3"/>
    <dgm:cxn modelId="{CBA72B9C-92AE-4F7A-B9FC-3B4BB6F0916C}" type="presParOf" srcId="{06B3E5A1-E376-43A7-9935-47BD8D06D8C2}" destId="{3B044E58-E59E-4A43-9635-9B52DA0A4A51}" srcOrd="3" destOrd="0" presId="urn:microsoft.com/office/officeart/2005/8/layout/venn3"/>
    <dgm:cxn modelId="{8A4A4E36-76FF-4A27-8A77-ADC720B2D4D6}" type="presParOf" srcId="{06B3E5A1-E376-43A7-9935-47BD8D06D8C2}" destId="{78077C3D-51E6-402A-B322-CF1D728ED24E}" srcOrd="4" destOrd="0" presId="urn:microsoft.com/office/officeart/2005/8/layout/venn3"/>
    <dgm:cxn modelId="{E874A18B-1CBE-40BA-8123-CD21E791EA2A}" type="presParOf" srcId="{06B3E5A1-E376-43A7-9935-47BD8D06D8C2}" destId="{CA7BA439-651A-4225-9ABA-BE765F640BBF}" srcOrd="5" destOrd="0" presId="urn:microsoft.com/office/officeart/2005/8/layout/venn3"/>
    <dgm:cxn modelId="{1C5A70DC-F01E-4165-8FB8-EF11548504CF}" type="presParOf" srcId="{06B3E5A1-E376-43A7-9935-47BD8D06D8C2}" destId="{5672ED2E-95A9-4F9E-866B-9748328672C7}" srcOrd="6" destOrd="0" presId="urn:microsoft.com/office/officeart/2005/8/layout/venn3"/>
    <dgm:cxn modelId="{EFF48143-B2DD-4034-95E3-55A99D56ACCF}" type="presParOf" srcId="{06B3E5A1-E376-43A7-9935-47BD8D06D8C2}" destId="{3DCBF7EB-27EA-4861-BA6D-72A8F46C5AF6}" srcOrd="7" destOrd="0" presId="urn:microsoft.com/office/officeart/2005/8/layout/venn3"/>
    <dgm:cxn modelId="{F09F55F5-7008-4596-83AB-C03BA895471D}" type="presParOf" srcId="{06B3E5A1-E376-43A7-9935-47BD8D06D8C2}" destId="{1C7F887D-8081-4F3A-9F75-4C548D9AE496}" srcOrd="8"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5F74850-0996-4BA2-8227-77858DCADC85}" type="doc">
      <dgm:prSet loTypeId="urn:microsoft.com/office/officeart/2005/8/layout/chevron2" loCatId="process" qsTypeId="urn:microsoft.com/office/officeart/2005/8/quickstyle/simple1" qsCatId="simple" csTypeId="urn:microsoft.com/office/officeart/2005/8/colors/accent2_4" csCatId="accent2" phldr="1"/>
      <dgm:spPr/>
      <dgm:t>
        <a:bodyPr/>
        <a:lstStyle/>
        <a:p>
          <a:endParaRPr lang="ru-RU"/>
        </a:p>
      </dgm:t>
    </dgm:pt>
    <dgm:pt modelId="{FC545A04-405F-4B9B-BC4F-192E72C4AAD9}">
      <dgm:prSet phldrT="[Текст]"/>
      <dgm:spPr/>
      <dgm:t>
        <a:bodyPr/>
        <a:lstStyle/>
        <a:p>
          <a:r>
            <a:rPr lang="ru-RU" dirty="0" smtClean="0"/>
            <a:t>К 6 годам</a:t>
          </a:r>
          <a:endParaRPr lang="ru-RU" dirty="0"/>
        </a:p>
      </dgm:t>
    </dgm:pt>
    <dgm:pt modelId="{D8C0C99C-1902-4DB3-B000-06FD666ACB9A}" type="parTrans" cxnId="{F6ACBD99-29D7-423D-B304-1EB31015A301}">
      <dgm:prSet/>
      <dgm:spPr/>
      <dgm:t>
        <a:bodyPr/>
        <a:lstStyle/>
        <a:p>
          <a:endParaRPr lang="ru-RU"/>
        </a:p>
      </dgm:t>
    </dgm:pt>
    <dgm:pt modelId="{8DEF041C-4210-4F2F-8B70-BB507A67EC00}" type="sibTrans" cxnId="{F6ACBD99-29D7-423D-B304-1EB31015A301}">
      <dgm:prSet/>
      <dgm:spPr/>
      <dgm:t>
        <a:bodyPr/>
        <a:lstStyle/>
        <a:p>
          <a:endParaRPr lang="ru-RU"/>
        </a:p>
      </dgm:t>
    </dgm:pt>
    <dgm:pt modelId="{727689D2-8066-4FDE-BD4A-CAFAEDD109EA}">
      <dgm:prSet/>
      <dgm:spPr/>
      <dgm:t>
        <a:bodyPr/>
        <a:lstStyle/>
        <a:p>
          <a:r>
            <a:rPr lang="ru-RU" dirty="0" smtClean="0"/>
            <a:t>ребенок демонстрирует ярко выраженную потребность в двигательной активности, проявляет интерес к новым и знакомым физическим упражнениям, пешим прогулкам, показывает избирательность и инициативу при выполнении упражнений, имеет представления о некоторых видах спорта, туризме, как форме активного отдыха </a:t>
          </a:r>
          <a:endParaRPr lang="ru-RU" dirty="0"/>
        </a:p>
      </dgm:t>
    </dgm:pt>
    <dgm:pt modelId="{6AB9CAD1-F73F-483E-A6EC-4EAA78FF3AF6}" type="parTrans" cxnId="{EB656625-DC37-4B00-AD8E-3732B48B09DF}">
      <dgm:prSet/>
      <dgm:spPr/>
      <dgm:t>
        <a:bodyPr/>
        <a:lstStyle/>
        <a:p>
          <a:endParaRPr lang="ru-RU"/>
        </a:p>
      </dgm:t>
    </dgm:pt>
    <dgm:pt modelId="{735DA9D0-39EF-4B10-88A4-C45AFC8F9A4F}" type="sibTrans" cxnId="{EB656625-DC37-4B00-AD8E-3732B48B09DF}">
      <dgm:prSet/>
      <dgm:spPr/>
      <dgm:t>
        <a:bodyPr/>
        <a:lstStyle/>
        <a:p>
          <a:endParaRPr lang="ru-RU"/>
        </a:p>
      </dgm:t>
    </dgm:pt>
    <dgm:pt modelId="{0125562E-B8E5-4A24-886A-9DEEDB01F704}" type="pres">
      <dgm:prSet presAssocID="{B5F74850-0996-4BA2-8227-77858DCADC85}" presName="linearFlow" presStyleCnt="0">
        <dgm:presLayoutVars>
          <dgm:dir/>
          <dgm:animLvl val="lvl"/>
          <dgm:resizeHandles val="exact"/>
        </dgm:presLayoutVars>
      </dgm:prSet>
      <dgm:spPr/>
      <dgm:t>
        <a:bodyPr/>
        <a:lstStyle/>
        <a:p>
          <a:endParaRPr lang="ru-RU"/>
        </a:p>
      </dgm:t>
    </dgm:pt>
    <dgm:pt modelId="{E75D471E-017B-47FD-A6C0-A5A86A05E3E0}" type="pres">
      <dgm:prSet presAssocID="{FC545A04-405F-4B9B-BC4F-192E72C4AAD9}" presName="composite" presStyleCnt="0"/>
      <dgm:spPr/>
    </dgm:pt>
    <dgm:pt modelId="{8D96D538-1A21-4BFB-B6E5-81A3973F7AF1}" type="pres">
      <dgm:prSet presAssocID="{FC545A04-405F-4B9B-BC4F-192E72C4AAD9}" presName="parentText" presStyleLbl="alignNode1" presStyleIdx="0" presStyleCnt="1">
        <dgm:presLayoutVars>
          <dgm:chMax val="1"/>
          <dgm:bulletEnabled val="1"/>
        </dgm:presLayoutVars>
      </dgm:prSet>
      <dgm:spPr/>
      <dgm:t>
        <a:bodyPr/>
        <a:lstStyle/>
        <a:p>
          <a:endParaRPr lang="ru-RU"/>
        </a:p>
      </dgm:t>
    </dgm:pt>
    <dgm:pt modelId="{075D33AD-2FAE-4321-950A-15D03F4BC09E}" type="pres">
      <dgm:prSet presAssocID="{FC545A04-405F-4B9B-BC4F-192E72C4AAD9}" presName="descendantText" presStyleLbl="alignAcc1" presStyleIdx="0" presStyleCnt="1">
        <dgm:presLayoutVars>
          <dgm:bulletEnabled val="1"/>
        </dgm:presLayoutVars>
      </dgm:prSet>
      <dgm:spPr/>
      <dgm:t>
        <a:bodyPr/>
        <a:lstStyle/>
        <a:p>
          <a:endParaRPr lang="ru-RU"/>
        </a:p>
      </dgm:t>
    </dgm:pt>
  </dgm:ptLst>
  <dgm:cxnLst>
    <dgm:cxn modelId="{EB656625-DC37-4B00-AD8E-3732B48B09DF}" srcId="{FC545A04-405F-4B9B-BC4F-192E72C4AAD9}" destId="{727689D2-8066-4FDE-BD4A-CAFAEDD109EA}" srcOrd="0" destOrd="0" parTransId="{6AB9CAD1-F73F-483E-A6EC-4EAA78FF3AF6}" sibTransId="{735DA9D0-39EF-4B10-88A4-C45AFC8F9A4F}"/>
    <dgm:cxn modelId="{F6ACBD99-29D7-423D-B304-1EB31015A301}" srcId="{B5F74850-0996-4BA2-8227-77858DCADC85}" destId="{FC545A04-405F-4B9B-BC4F-192E72C4AAD9}" srcOrd="0" destOrd="0" parTransId="{D8C0C99C-1902-4DB3-B000-06FD666ACB9A}" sibTransId="{8DEF041C-4210-4F2F-8B70-BB507A67EC00}"/>
    <dgm:cxn modelId="{ADFDBE36-677B-4780-B362-76A8443DE5E6}" type="presOf" srcId="{727689D2-8066-4FDE-BD4A-CAFAEDD109EA}" destId="{075D33AD-2FAE-4321-950A-15D03F4BC09E}" srcOrd="0" destOrd="0" presId="urn:microsoft.com/office/officeart/2005/8/layout/chevron2"/>
    <dgm:cxn modelId="{E5B98EC3-2563-46F3-A9B2-BE16C21D540D}" type="presOf" srcId="{B5F74850-0996-4BA2-8227-77858DCADC85}" destId="{0125562E-B8E5-4A24-886A-9DEEDB01F704}" srcOrd="0" destOrd="0" presId="urn:microsoft.com/office/officeart/2005/8/layout/chevron2"/>
    <dgm:cxn modelId="{8A43003E-B1B2-4FE3-9904-446D1F638C3C}" type="presOf" srcId="{FC545A04-405F-4B9B-BC4F-192E72C4AAD9}" destId="{8D96D538-1A21-4BFB-B6E5-81A3973F7AF1}" srcOrd="0" destOrd="0" presId="urn:microsoft.com/office/officeart/2005/8/layout/chevron2"/>
    <dgm:cxn modelId="{3E994373-F509-46BE-BDA9-E42E42FA7A51}" type="presParOf" srcId="{0125562E-B8E5-4A24-886A-9DEEDB01F704}" destId="{E75D471E-017B-47FD-A6C0-A5A86A05E3E0}" srcOrd="0" destOrd="0" presId="urn:microsoft.com/office/officeart/2005/8/layout/chevron2"/>
    <dgm:cxn modelId="{4B3DD469-001C-4B31-9BD2-921067E391AB}" type="presParOf" srcId="{E75D471E-017B-47FD-A6C0-A5A86A05E3E0}" destId="{8D96D538-1A21-4BFB-B6E5-81A3973F7AF1}" srcOrd="0" destOrd="0" presId="urn:microsoft.com/office/officeart/2005/8/layout/chevron2"/>
    <dgm:cxn modelId="{ABDF4538-9D9D-44EE-9D6F-50E5274537D8}" type="presParOf" srcId="{E75D471E-017B-47FD-A6C0-A5A86A05E3E0}" destId="{075D33AD-2FAE-4321-950A-15D03F4BC09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4358F98-8E49-4078-9DCC-B0162BDC3723}" type="doc">
      <dgm:prSet loTypeId="urn:microsoft.com/office/officeart/2005/8/layout/venn3" loCatId="relationship" qsTypeId="urn:microsoft.com/office/officeart/2005/8/quickstyle/simple1" qsCatId="simple" csTypeId="urn:microsoft.com/office/officeart/2005/8/colors/accent2_1" csCatId="accent2" phldr="1"/>
      <dgm:spPr/>
      <dgm:t>
        <a:bodyPr/>
        <a:lstStyle/>
        <a:p>
          <a:endParaRPr lang="ru-RU"/>
        </a:p>
      </dgm:t>
    </dgm:pt>
    <dgm:pt modelId="{8C52560F-F8A0-4792-9A08-088280FFBF7F}">
      <dgm:prSet phldrT="[Текст]" custT="1"/>
      <dgm:spPr/>
      <dgm:t>
        <a:bodyPr/>
        <a:lstStyle/>
        <a:p>
          <a:r>
            <a:rPr lang="ru-RU" sz="1100" dirty="0" smtClean="0"/>
            <a:t>Приобщение к искусству</a:t>
          </a:r>
          <a:endParaRPr lang="ru-RU" sz="1000" dirty="0"/>
        </a:p>
      </dgm:t>
    </dgm:pt>
    <dgm:pt modelId="{01962BCE-DF4E-401B-9C7A-5790F3086AEE}" type="parTrans" cxnId="{3E9F3149-57B4-4DBE-99E4-EA742AD14368}">
      <dgm:prSet/>
      <dgm:spPr/>
      <dgm:t>
        <a:bodyPr/>
        <a:lstStyle/>
        <a:p>
          <a:endParaRPr lang="ru-RU"/>
        </a:p>
      </dgm:t>
    </dgm:pt>
    <dgm:pt modelId="{F9A1A38B-1D74-466E-A422-33E0562F5A1D}" type="sibTrans" cxnId="{3E9F3149-57B4-4DBE-99E4-EA742AD14368}">
      <dgm:prSet/>
      <dgm:spPr/>
      <dgm:t>
        <a:bodyPr/>
        <a:lstStyle/>
        <a:p>
          <a:endParaRPr lang="ru-RU"/>
        </a:p>
      </dgm:t>
    </dgm:pt>
    <dgm:pt modelId="{A3E06058-7BB2-41C7-B08A-413BEA7BA19A}">
      <dgm:prSet phldrT="[Текст]" custT="1"/>
      <dgm:spPr/>
      <dgm:t>
        <a:bodyPr/>
        <a:lstStyle/>
        <a:p>
          <a:r>
            <a:rPr lang="ru-RU" sz="1100" dirty="0" smtClean="0"/>
            <a:t>Изобразительная деятельность</a:t>
          </a:r>
          <a:endParaRPr lang="ru-RU" sz="1100" dirty="0"/>
        </a:p>
      </dgm:t>
    </dgm:pt>
    <dgm:pt modelId="{B70FB184-00B3-49B2-ABB5-027A30536972}" type="parTrans" cxnId="{3C843259-1B7E-4183-BABC-096097C4557E}">
      <dgm:prSet/>
      <dgm:spPr/>
      <dgm:t>
        <a:bodyPr/>
        <a:lstStyle/>
        <a:p>
          <a:endParaRPr lang="ru-RU"/>
        </a:p>
      </dgm:t>
    </dgm:pt>
    <dgm:pt modelId="{39B33A5A-269E-46B6-8EAF-83A33B80D9E5}" type="sibTrans" cxnId="{3C843259-1B7E-4183-BABC-096097C4557E}">
      <dgm:prSet/>
      <dgm:spPr/>
      <dgm:t>
        <a:bodyPr/>
        <a:lstStyle/>
        <a:p>
          <a:endParaRPr lang="ru-RU"/>
        </a:p>
      </dgm:t>
    </dgm:pt>
    <dgm:pt modelId="{9567C523-AE86-45F6-90AD-F1BD955618DF}">
      <dgm:prSet phldrT="[Текст]" custT="1"/>
      <dgm:spPr/>
      <dgm:t>
        <a:bodyPr/>
        <a:lstStyle/>
        <a:p>
          <a:r>
            <a:rPr lang="ru-RU" sz="1100" dirty="0" smtClean="0"/>
            <a:t>Лепка, аппликация</a:t>
          </a:r>
          <a:endParaRPr lang="ru-RU" sz="1100" dirty="0"/>
        </a:p>
      </dgm:t>
    </dgm:pt>
    <dgm:pt modelId="{917C6CCE-E869-40E0-95C6-91B9FC5011C6}" type="parTrans" cxnId="{0011E2BE-AB10-4DD8-A503-3EAAD1803FA8}">
      <dgm:prSet/>
      <dgm:spPr/>
      <dgm:t>
        <a:bodyPr/>
        <a:lstStyle/>
        <a:p>
          <a:endParaRPr lang="ru-RU"/>
        </a:p>
      </dgm:t>
    </dgm:pt>
    <dgm:pt modelId="{0554B81F-1234-4C21-B706-9C5483709EDE}" type="sibTrans" cxnId="{0011E2BE-AB10-4DD8-A503-3EAAD1803FA8}">
      <dgm:prSet/>
      <dgm:spPr/>
      <dgm:t>
        <a:bodyPr/>
        <a:lstStyle/>
        <a:p>
          <a:endParaRPr lang="ru-RU"/>
        </a:p>
      </dgm:t>
    </dgm:pt>
    <dgm:pt modelId="{64E07D6D-4339-4D2F-9380-8A5DECA173A8}">
      <dgm:prSet phldrT="[Текст]" custT="1"/>
      <dgm:spPr/>
      <dgm:t>
        <a:bodyPr/>
        <a:lstStyle/>
        <a:p>
          <a:r>
            <a:rPr lang="ru-RU" sz="1000" dirty="0" smtClean="0"/>
            <a:t>Прикладное творчество</a:t>
          </a:r>
          <a:endParaRPr lang="ru-RU" sz="1000" dirty="0"/>
        </a:p>
      </dgm:t>
    </dgm:pt>
    <dgm:pt modelId="{0D825672-708D-419E-AA07-A06365932B24}" type="parTrans" cxnId="{9800BBDB-AEE2-4AB9-AAC9-110AA21A5548}">
      <dgm:prSet/>
      <dgm:spPr/>
      <dgm:t>
        <a:bodyPr/>
        <a:lstStyle/>
        <a:p>
          <a:endParaRPr lang="ru-RU"/>
        </a:p>
      </dgm:t>
    </dgm:pt>
    <dgm:pt modelId="{B470B3F1-5D20-41F5-A93D-C1522672A519}" type="sibTrans" cxnId="{9800BBDB-AEE2-4AB9-AAC9-110AA21A5548}">
      <dgm:prSet/>
      <dgm:spPr/>
      <dgm:t>
        <a:bodyPr/>
        <a:lstStyle/>
        <a:p>
          <a:endParaRPr lang="ru-RU"/>
        </a:p>
      </dgm:t>
    </dgm:pt>
    <dgm:pt modelId="{C957A687-4ACF-4FAF-8495-36DEE4C32FD8}">
      <dgm:prSet phldrT="[Текст]" custT="1"/>
      <dgm:spPr/>
      <dgm:t>
        <a:bodyPr/>
        <a:lstStyle/>
        <a:p>
          <a:r>
            <a:rPr lang="ru-RU" sz="1000" dirty="0" smtClean="0"/>
            <a:t>Музыкальная деятельность</a:t>
          </a:r>
          <a:endParaRPr lang="ru-RU" sz="1000" dirty="0"/>
        </a:p>
      </dgm:t>
    </dgm:pt>
    <dgm:pt modelId="{69A58D3D-AB42-482B-AAC9-798DABF6F176}" type="parTrans" cxnId="{69635533-5397-4296-9FE9-AF2DC8D6CD35}">
      <dgm:prSet/>
      <dgm:spPr/>
      <dgm:t>
        <a:bodyPr/>
        <a:lstStyle/>
        <a:p>
          <a:endParaRPr lang="ru-RU"/>
        </a:p>
      </dgm:t>
    </dgm:pt>
    <dgm:pt modelId="{CD5628E9-B158-4FD3-B13C-C9C358D8CE02}" type="sibTrans" cxnId="{69635533-5397-4296-9FE9-AF2DC8D6CD35}">
      <dgm:prSet/>
      <dgm:spPr/>
      <dgm:t>
        <a:bodyPr/>
        <a:lstStyle/>
        <a:p>
          <a:endParaRPr lang="ru-RU"/>
        </a:p>
      </dgm:t>
    </dgm:pt>
    <dgm:pt modelId="{933691E7-AE45-4CDD-BF79-A66FB86050DC}">
      <dgm:prSet phldrT="[Текст]" custT="1"/>
      <dgm:spPr/>
      <dgm:t>
        <a:bodyPr/>
        <a:lstStyle/>
        <a:p>
          <a:r>
            <a:rPr lang="ru-RU" sz="1000" dirty="0" smtClean="0"/>
            <a:t>Театрализованная деятельность</a:t>
          </a:r>
          <a:endParaRPr lang="ru-RU" sz="1000" dirty="0"/>
        </a:p>
      </dgm:t>
    </dgm:pt>
    <dgm:pt modelId="{57B9E7DA-5690-4D42-A1F9-13228CA41970}" type="parTrans" cxnId="{3B85CA6D-7DF2-4C8B-94F4-7419A9B7D9ED}">
      <dgm:prSet/>
      <dgm:spPr/>
      <dgm:t>
        <a:bodyPr/>
        <a:lstStyle/>
        <a:p>
          <a:endParaRPr lang="ru-RU"/>
        </a:p>
      </dgm:t>
    </dgm:pt>
    <dgm:pt modelId="{C80C1D92-4012-4C74-AA2B-13ABC72DCC00}" type="sibTrans" cxnId="{3B85CA6D-7DF2-4C8B-94F4-7419A9B7D9ED}">
      <dgm:prSet/>
      <dgm:spPr/>
      <dgm:t>
        <a:bodyPr/>
        <a:lstStyle/>
        <a:p>
          <a:endParaRPr lang="ru-RU"/>
        </a:p>
      </dgm:t>
    </dgm:pt>
    <dgm:pt modelId="{D0F0945D-9168-4A89-ADD9-E44ABEF716E3}">
      <dgm:prSet phldrT="[Текст]" custT="1"/>
      <dgm:spPr/>
      <dgm:t>
        <a:bodyPr/>
        <a:lstStyle/>
        <a:p>
          <a:r>
            <a:rPr lang="ru-RU" sz="1000" dirty="0" smtClean="0"/>
            <a:t>Культурно-досуговая деятельность</a:t>
          </a:r>
          <a:endParaRPr lang="ru-RU" sz="1000" dirty="0"/>
        </a:p>
      </dgm:t>
    </dgm:pt>
    <dgm:pt modelId="{7A7E7C2C-A553-477D-A4EF-7740A66BA15F}" type="parTrans" cxnId="{21404F79-7EE3-40C5-8BB4-E1C0C51A0423}">
      <dgm:prSet/>
      <dgm:spPr/>
      <dgm:t>
        <a:bodyPr/>
        <a:lstStyle/>
        <a:p>
          <a:endParaRPr lang="ru-RU"/>
        </a:p>
      </dgm:t>
    </dgm:pt>
    <dgm:pt modelId="{31EDED5F-620D-4114-8C7F-98D106A35E52}" type="sibTrans" cxnId="{21404F79-7EE3-40C5-8BB4-E1C0C51A0423}">
      <dgm:prSet/>
      <dgm:spPr/>
      <dgm:t>
        <a:bodyPr/>
        <a:lstStyle/>
        <a:p>
          <a:endParaRPr lang="ru-RU"/>
        </a:p>
      </dgm:t>
    </dgm:pt>
    <dgm:pt modelId="{06B3E5A1-E376-43A7-9935-47BD8D06D8C2}" type="pres">
      <dgm:prSet presAssocID="{34358F98-8E49-4078-9DCC-B0162BDC3723}" presName="Name0" presStyleCnt="0">
        <dgm:presLayoutVars>
          <dgm:dir/>
          <dgm:resizeHandles val="exact"/>
        </dgm:presLayoutVars>
      </dgm:prSet>
      <dgm:spPr/>
      <dgm:t>
        <a:bodyPr/>
        <a:lstStyle/>
        <a:p>
          <a:endParaRPr lang="ru-RU"/>
        </a:p>
      </dgm:t>
    </dgm:pt>
    <dgm:pt modelId="{24F840C0-A2D2-4999-8E86-F8D6F2A0780E}" type="pres">
      <dgm:prSet presAssocID="{8C52560F-F8A0-4792-9A08-088280FFBF7F}" presName="Name5" presStyleLbl="vennNode1" presStyleIdx="0" presStyleCnt="7" custScaleX="109057" custScaleY="108104">
        <dgm:presLayoutVars>
          <dgm:bulletEnabled val="1"/>
        </dgm:presLayoutVars>
      </dgm:prSet>
      <dgm:spPr/>
      <dgm:t>
        <a:bodyPr/>
        <a:lstStyle/>
        <a:p>
          <a:endParaRPr lang="ru-RU"/>
        </a:p>
      </dgm:t>
    </dgm:pt>
    <dgm:pt modelId="{BD2C15BF-4708-4C85-B032-757DD305AD59}" type="pres">
      <dgm:prSet presAssocID="{F9A1A38B-1D74-466E-A422-33E0562F5A1D}" presName="space" presStyleCnt="0"/>
      <dgm:spPr/>
    </dgm:pt>
    <dgm:pt modelId="{1099025C-C1BD-4D5B-A5B8-BB86870D340F}" type="pres">
      <dgm:prSet presAssocID="{A3E06058-7BB2-41C7-B08A-413BEA7BA19A}" presName="Name5" presStyleLbl="vennNode1" presStyleIdx="1" presStyleCnt="7" custScaleX="138681" custScaleY="134148">
        <dgm:presLayoutVars>
          <dgm:bulletEnabled val="1"/>
        </dgm:presLayoutVars>
      </dgm:prSet>
      <dgm:spPr/>
      <dgm:t>
        <a:bodyPr/>
        <a:lstStyle/>
        <a:p>
          <a:endParaRPr lang="ru-RU"/>
        </a:p>
      </dgm:t>
    </dgm:pt>
    <dgm:pt modelId="{3B044E58-E59E-4A43-9635-9B52DA0A4A51}" type="pres">
      <dgm:prSet presAssocID="{39B33A5A-269E-46B6-8EAF-83A33B80D9E5}" presName="space" presStyleCnt="0"/>
      <dgm:spPr/>
    </dgm:pt>
    <dgm:pt modelId="{78077C3D-51E6-402A-B322-CF1D728ED24E}" type="pres">
      <dgm:prSet presAssocID="{9567C523-AE86-45F6-90AD-F1BD955618DF}" presName="Name5" presStyleLbl="vennNode1" presStyleIdx="2" presStyleCnt="7" custScaleX="109843" custScaleY="105446">
        <dgm:presLayoutVars>
          <dgm:bulletEnabled val="1"/>
        </dgm:presLayoutVars>
      </dgm:prSet>
      <dgm:spPr/>
      <dgm:t>
        <a:bodyPr/>
        <a:lstStyle/>
        <a:p>
          <a:endParaRPr lang="ru-RU"/>
        </a:p>
      </dgm:t>
    </dgm:pt>
    <dgm:pt modelId="{CA7BA439-651A-4225-9ABA-BE765F640BBF}" type="pres">
      <dgm:prSet presAssocID="{0554B81F-1234-4C21-B706-9C5483709EDE}" presName="space" presStyleCnt="0"/>
      <dgm:spPr/>
    </dgm:pt>
    <dgm:pt modelId="{5672ED2E-95A9-4F9E-866B-9748328672C7}" type="pres">
      <dgm:prSet presAssocID="{64E07D6D-4339-4D2F-9380-8A5DECA173A8}" presName="Name5" presStyleLbl="vennNode1" presStyleIdx="3" presStyleCnt="7">
        <dgm:presLayoutVars>
          <dgm:bulletEnabled val="1"/>
        </dgm:presLayoutVars>
      </dgm:prSet>
      <dgm:spPr/>
      <dgm:t>
        <a:bodyPr/>
        <a:lstStyle/>
        <a:p>
          <a:endParaRPr lang="ru-RU"/>
        </a:p>
      </dgm:t>
    </dgm:pt>
    <dgm:pt modelId="{3DCBF7EB-27EA-4861-BA6D-72A8F46C5AF6}" type="pres">
      <dgm:prSet presAssocID="{B470B3F1-5D20-41F5-A93D-C1522672A519}" presName="space" presStyleCnt="0"/>
      <dgm:spPr/>
    </dgm:pt>
    <dgm:pt modelId="{1C7F887D-8081-4F3A-9F75-4C548D9AE496}" type="pres">
      <dgm:prSet presAssocID="{C957A687-4ACF-4FAF-8495-36DEE4C32FD8}" presName="Name5" presStyleLbl="vennNode1" presStyleIdx="4" presStyleCnt="7" custScaleX="131046" custScaleY="126614">
        <dgm:presLayoutVars>
          <dgm:bulletEnabled val="1"/>
        </dgm:presLayoutVars>
      </dgm:prSet>
      <dgm:spPr/>
      <dgm:t>
        <a:bodyPr/>
        <a:lstStyle/>
        <a:p>
          <a:endParaRPr lang="ru-RU"/>
        </a:p>
      </dgm:t>
    </dgm:pt>
    <dgm:pt modelId="{013371FD-D037-4C36-90B9-F0BFDF82AF53}" type="pres">
      <dgm:prSet presAssocID="{CD5628E9-B158-4FD3-B13C-C9C358D8CE02}" presName="space" presStyleCnt="0"/>
      <dgm:spPr/>
    </dgm:pt>
    <dgm:pt modelId="{5D64C654-B811-424B-A385-50AF2E11199B}" type="pres">
      <dgm:prSet presAssocID="{933691E7-AE45-4CDD-BF79-A66FB86050DC}" presName="Name5" presStyleLbl="vennNode1" presStyleIdx="5" presStyleCnt="7" custScaleX="127587" custScaleY="118627">
        <dgm:presLayoutVars>
          <dgm:bulletEnabled val="1"/>
        </dgm:presLayoutVars>
      </dgm:prSet>
      <dgm:spPr/>
      <dgm:t>
        <a:bodyPr/>
        <a:lstStyle/>
        <a:p>
          <a:endParaRPr lang="ru-RU"/>
        </a:p>
      </dgm:t>
    </dgm:pt>
    <dgm:pt modelId="{9476A400-A455-4025-8E4E-F56E1D2C0CC8}" type="pres">
      <dgm:prSet presAssocID="{C80C1D92-4012-4C74-AA2B-13ABC72DCC00}" presName="space" presStyleCnt="0"/>
      <dgm:spPr/>
    </dgm:pt>
    <dgm:pt modelId="{0DFE1A31-3C1F-4001-8AF3-764EE8BFB3C4}" type="pres">
      <dgm:prSet presAssocID="{D0F0945D-9168-4A89-ADD9-E44ABEF716E3}" presName="Name5" presStyleLbl="vennNode1" presStyleIdx="6" presStyleCnt="7">
        <dgm:presLayoutVars>
          <dgm:bulletEnabled val="1"/>
        </dgm:presLayoutVars>
      </dgm:prSet>
      <dgm:spPr/>
      <dgm:t>
        <a:bodyPr/>
        <a:lstStyle/>
        <a:p>
          <a:endParaRPr lang="ru-RU"/>
        </a:p>
      </dgm:t>
    </dgm:pt>
  </dgm:ptLst>
  <dgm:cxnLst>
    <dgm:cxn modelId="{0011E2BE-AB10-4DD8-A503-3EAAD1803FA8}" srcId="{34358F98-8E49-4078-9DCC-B0162BDC3723}" destId="{9567C523-AE86-45F6-90AD-F1BD955618DF}" srcOrd="2" destOrd="0" parTransId="{917C6CCE-E869-40E0-95C6-91B9FC5011C6}" sibTransId="{0554B81F-1234-4C21-B706-9C5483709EDE}"/>
    <dgm:cxn modelId="{041057F0-65FD-4664-A9D3-112A198A5D16}" type="presOf" srcId="{8C52560F-F8A0-4792-9A08-088280FFBF7F}" destId="{24F840C0-A2D2-4999-8E86-F8D6F2A0780E}" srcOrd="0" destOrd="0" presId="urn:microsoft.com/office/officeart/2005/8/layout/venn3"/>
    <dgm:cxn modelId="{3E9F3149-57B4-4DBE-99E4-EA742AD14368}" srcId="{34358F98-8E49-4078-9DCC-B0162BDC3723}" destId="{8C52560F-F8A0-4792-9A08-088280FFBF7F}" srcOrd="0" destOrd="0" parTransId="{01962BCE-DF4E-401B-9C7A-5790F3086AEE}" sibTransId="{F9A1A38B-1D74-466E-A422-33E0562F5A1D}"/>
    <dgm:cxn modelId="{2A10ECC4-6D93-4B51-9F9C-2399C1016F2B}" type="presOf" srcId="{D0F0945D-9168-4A89-ADD9-E44ABEF716E3}" destId="{0DFE1A31-3C1F-4001-8AF3-764EE8BFB3C4}" srcOrd="0" destOrd="0" presId="urn:microsoft.com/office/officeart/2005/8/layout/venn3"/>
    <dgm:cxn modelId="{59D4E5B6-1330-4009-88D1-64D55DA1D418}" type="presOf" srcId="{9567C523-AE86-45F6-90AD-F1BD955618DF}" destId="{78077C3D-51E6-402A-B322-CF1D728ED24E}" srcOrd="0" destOrd="0" presId="urn:microsoft.com/office/officeart/2005/8/layout/venn3"/>
    <dgm:cxn modelId="{3B85CA6D-7DF2-4C8B-94F4-7419A9B7D9ED}" srcId="{34358F98-8E49-4078-9DCC-B0162BDC3723}" destId="{933691E7-AE45-4CDD-BF79-A66FB86050DC}" srcOrd="5" destOrd="0" parTransId="{57B9E7DA-5690-4D42-A1F9-13228CA41970}" sibTransId="{C80C1D92-4012-4C74-AA2B-13ABC72DCC00}"/>
    <dgm:cxn modelId="{69635533-5397-4296-9FE9-AF2DC8D6CD35}" srcId="{34358F98-8E49-4078-9DCC-B0162BDC3723}" destId="{C957A687-4ACF-4FAF-8495-36DEE4C32FD8}" srcOrd="4" destOrd="0" parTransId="{69A58D3D-AB42-482B-AAC9-798DABF6F176}" sibTransId="{CD5628E9-B158-4FD3-B13C-C9C358D8CE02}"/>
    <dgm:cxn modelId="{2A527FBD-CA34-4C66-B1BE-F9A8737652C1}" type="presOf" srcId="{34358F98-8E49-4078-9DCC-B0162BDC3723}" destId="{06B3E5A1-E376-43A7-9935-47BD8D06D8C2}" srcOrd="0" destOrd="0" presId="urn:microsoft.com/office/officeart/2005/8/layout/venn3"/>
    <dgm:cxn modelId="{3C843259-1B7E-4183-BABC-096097C4557E}" srcId="{34358F98-8E49-4078-9DCC-B0162BDC3723}" destId="{A3E06058-7BB2-41C7-B08A-413BEA7BA19A}" srcOrd="1" destOrd="0" parTransId="{B70FB184-00B3-49B2-ABB5-027A30536972}" sibTransId="{39B33A5A-269E-46B6-8EAF-83A33B80D9E5}"/>
    <dgm:cxn modelId="{9800BBDB-AEE2-4AB9-AAC9-110AA21A5548}" srcId="{34358F98-8E49-4078-9DCC-B0162BDC3723}" destId="{64E07D6D-4339-4D2F-9380-8A5DECA173A8}" srcOrd="3" destOrd="0" parTransId="{0D825672-708D-419E-AA07-A06365932B24}" sibTransId="{B470B3F1-5D20-41F5-A93D-C1522672A519}"/>
    <dgm:cxn modelId="{699C4D21-31E3-4D62-B4D2-9D6C0AA5C7D4}" type="presOf" srcId="{64E07D6D-4339-4D2F-9380-8A5DECA173A8}" destId="{5672ED2E-95A9-4F9E-866B-9748328672C7}" srcOrd="0" destOrd="0" presId="urn:microsoft.com/office/officeart/2005/8/layout/venn3"/>
    <dgm:cxn modelId="{21404F79-7EE3-40C5-8BB4-E1C0C51A0423}" srcId="{34358F98-8E49-4078-9DCC-B0162BDC3723}" destId="{D0F0945D-9168-4A89-ADD9-E44ABEF716E3}" srcOrd="6" destOrd="0" parTransId="{7A7E7C2C-A553-477D-A4EF-7740A66BA15F}" sibTransId="{31EDED5F-620D-4114-8C7F-98D106A35E52}"/>
    <dgm:cxn modelId="{F49B0C43-7AC0-499F-8009-DB445F50B311}" type="presOf" srcId="{933691E7-AE45-4CDD-BF79-A66FB86050DC}" destId="{5D64C654-B811-424B-A385-50AF2E11199B}" srcOrd="0" destOrd="0" presId="urn:microsoft.com/office/officeart/2005/8/layout/venn3"/>
    <dgm:cxn modelId="{913DF9B8-5BA7-4DE3-8464-3EEDEF5E3089}" type="presOf" srcId="{C957A687-4ACF-4FAF-8495-36DEE4C32FD8}" destId="{1C7F887D-8081-4F3A-9F75-4C548D9AE496}" srcOrd="0" destOrd="0" presId="urn:microsoft.com/office/officeart/2005/8/layout/venn3"/>
    <dgm:cxn modelId="{9A97E78D-60A5-469B-8A8A-0C1C85C37AD2}" type="presOf" srcId="{A3E06058-7BB2-41C7-B08A-413BEA7BA19A}" destId="{1099025C-C1BD-4D5B-A5B8-BB86870D340F}" srcOrd="0" destOrd="0" presId="urn:microsoft.com/office/officeart/2005/8/layout/venn3"/>
    <dgm:cxn modelId="{1A12B7B9-0139-4E5F-B45F-5170CD0AE25E}" type="presParOf" srcId="{06B3E5A1-E376-43A7-9935-47BD8D06D8C2}" destId="{24F840C0-A2D2-4999-8E86-F8D6F2A0780E}" srcOrd="0" destOrd="0" presId="urn:microsoft.com/office/officeart/2005/8/layout/venn3"/>
    <dgm:cxn modelId="{8D1514D6-7CF6-4472-84E9-6695C5CA9F35}" type="presParOf" srcId="{06B3E5A1-E376-43A7-9935-47BD8D06D8C2}" destId="{BD2C15BF-4708-4C85-B032-757DD305AD59}" srcOrd="1" destOrd="0" presId="urn:microsoft.com/office/officeart/2005/8/layout/venn3"/>
    <dgm:cxn modelId="{301FE095-740E-43E1-A3C4-FC0C979C9F7D}" type="presParOf" srcId="{06B3E5A1-E376-43A7-9935-47BD8D06D8C2}" destId="{1099025C-C1BD-4D5B-A5B8-BB86870D340F}" srcOrd="2" destOrd="0" presId="urn:microsoft.com/office/officeart/2005/8/layout/venn3"/>
    <dgm:cxn modelId="{CBA72B9C-92AE-4F7A-B9FC-3B4BB6F0916C}" type="presParOf" srcId="{06B3E5A1-E376-43A7-9935-47BD8D06D8C2}" destId="{3B044E58-E59E-4A43-9635-9B52DA0A4A51}" srcOrd="3" destOrd="0" presId="urn:microsoft.com/office/officeart/2005/8/layout/venn3"/>
    <dgm:cxn modelId="{8A4A4E36-76FF-4A27-8A77-ADC720B2D4D6}" type="presParOf" srcId="{06B3E5A1-E376-43A7-9935-47BD8D06D8C2}" destId="{78077C3D-51E6-402A-B322-CF1D728ED24E}" srcOrd="4" destOrd="0" presId="urn:microsoft.com/office/officeart/2005/8/layout/venn3"/>
    <dgm:cxn modelId="{E874A18B-1CBE-40BA-8123-CD21E791EA2A}" type="presParOf" srcId="{06B3E5A1-E376-43A7-9935-47BD8D06D8C2}" destId="{CA7BA439-651A-4225-9ABA-BE765F640BBF}" srcOrd="5" destOrd="0" presId="urn:microsoft.com/office/officeart/2005/8/layout/venn3"/>
    <dgm:cxn modelId="{1C5A70DC-F01E-4165-8FB8-EF11548504CF}" type="presParOf" srcId="{06B3E5A1-E376-43A7-9935-47BD8D06D8C2}" destId="{5672ED2E-95A9-4F9E-866B-9748328672C7}" srcOrd="6" destOrd="0" presId="urn:microsoft.com/office/officeart/2005/8/layout/venn3"/>
    <dgm:cxn modelId="{EFF48143-B2DD-4034-95E3-55A99D56ACCF}" type="presParOf" srcId="{06B3E5A1-E376-43A7-9935-47BD8D06D8C2}" destId="{3DCBF7EB-27EA-4861-BA6D-72A8F46C5AF6}" srcOrd="7" destOrd="0" presId="urn:microsoft.com/office/officeart/2005/8/layout/venn3"/>
    <dgm:cxn modelId="{F09F55F5-7008-4596-83AB-C03BA895471D}" type="presParOf" srcId="{06B3E5A1-E376-43A7-9935-47BD8D06D8C2}" destId="{1C7F887D-8081-4F3A-9F75-4C548D9AE496}" srcOrd="8" destOrd="0" presId="urn:microsoft.com/office/officeart/2005/8/layout/venn3"/>
    <dgm:cxn modelId="{FEE2DDE8-DE51-4C98-8BE4-552BA5206893}" type="presParOf" srcId="{06B3E5A1-E376-43A7-9935-47BD8D06D8C2}" destId="{013371FD-D037-4C36-90B9-F0BFDF82AF53}" srcOrd="9" destOrd="0" presId="urn:microsoft.com/office/officeart/2005/8/layout/venn3"/>
    <dgm:cxn modelId="{A90E03E3-C33A-42F1-8CA1-64A22A19358B}" type="presParOf" srcId="{06B3E5A1-E376-43A7-9935-47BD8D06D8C2}" destId="{5D64C654-B811-424B-A385-50AF2E11199B}" srcOrd="10" destOrd="0" presId="urn:microsoft.com/office/officeart/2005/8/layout/venn3"/>
    <dgm:cxn modelId="{E751EB97-8B70-48FF-8237-B975DB085E1F}" type="presParOf" srcId="{06B3E5A1-E376-43A7-9935-47BD8D06D8C2}" destId="{9476A400-A455-4025-8E4E-F56E1D2C0CC8}" srcOrd="11" destOrd="0" presId="urn:microsoft.com/office/officeart/2005/8/layout/venn3"/>
    <dgm:cxn modelId="{CF2F4B9D-DCE8-418E-84DE-15F97374EEE4}" type="presParOf" srcId="{06B3E5A1-E376-43A7-9935-47BD8D06D8C2}" destId="{0DFE1A31-3C1F-4001-8AF3-764EE8BFB3C4}" srcOrd="12"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5F74850-0996-4BA2-8227-77858DCADC85}" type="doc">
      <dgm:prSet loTypeId="urn:microsoft.com/office/officeart/2005/8/layout/chevron2" loCatId="process" qsTypeId="urn:microsoft.com/office/officeart/2005/8/quickstyle/simple1" qsCatId="simple" csTypeId="urn:microsoft.com/office/officeart/2005/8/colors/accent2_4" csCatId="accent2" phldr="1"/>
      <dgm:spPr/>
      <dgm:t>
        <a:bodyPr/>
        <a:lstStyle/>
        <a:p>
          <a:endParaRPr lang="ru-RU"/>
        </a:p>
      </dgm:t>
    </dgm:pt>
    <dgm:pt modelId="{FC545A04-405F-4B9B-BC4F-192E72C4AAD9}">
      <dgm:prSet phldrT="[Текст]"/>
      <dgm:spPr/>
      <dgm:t>
        <a:bodyPr/>
        <a:lstStyle/>
        <a:p>
          <a:r>
            <a:rPr lang="ru-RU" dirty="0" smtClean="0"/>
            <a:t>К 6 годам</a:t>
          </a:r>
          <a:endParaRPr lang="ru-RU" dirty="0"/>
        </a:p>
      </dgm:t>
    </dgm:pt>
    <dgm:pt modelId="{D8C0C99C-1902-4DB3-B000-06FD666ACB9A}" type="parTrans" cxnId="{F6ACBD99-29D7-423D-B304-1EB31015A301}">
      <dgm:prSet/>
      <dgm:spPr/>
      <dgm:t>
        <a:bodyPr/>
        <a:lstStyle/>
        <a:p>
          <a:endParaRPr lang="ru-RU"/>
        </a:p>
      </dgm:t>
    </dgm:pt>
    <dgm:pt modelId="{8DEF041C-4210-4F2F-8B70-BB507A67EC00}" type="sibTrans" cxnId="{F6ACBD99-29D7-423D-B304-1EB31015A301}">
      <dgm:prSet/>
      <dgm:spPr/>
      <dgm:t>
        <a:bodyPr/>
        <a:lstStyle/>
        <a:p>
          <a:endParaRPr lang="ru-RU"/>
        </a:p>
      </dgm:t>
    </dgm:pt>
    <dgm:pt modelId="{727689D2-8066-4FDE-BD4A-CAFAEDD109EA}">
      <dgm:prSet/>
      <dgm:spPr/>
      <dgm:t>
        <a:bodyPr/>
        <a:lstStyle/>
        <a:p>
          <a:r>
            <a:rPr lang="ru-RU" dirty="0" smtClean="0"/>
            <a:t>ребенок демонстрирует ярко выраженную потребность в двигательной активности, проявляет интерес к новым и знакомым физическим упражнениям, пешим прогулкам, показывает избирательность и инициативу при выполнении упражнений, имеет представления о некоторых видах спорта, туризме, как форме активного отдыха </a:t>
          </a:r>
          <a:endParaRPr lang="ru-RU" dirty="0"/>
        </a:p>
      </dgm:t>
    </dgm:pt>
    <dgm:pt modelId="{6AB9CAD1-F73F-483E-A6EC-4EAA78FF3AF6}" type="parTrans" cxnId="{EB656625-DC37-4B00-AD8E-3732B48B09DF}">
      <dgm:prSet/>
      <dgm:spPr/>
      <dgm:t>
        <a:bodyPr/>
        <a:lstStyle/>
        <a:p>
          <a:endParaRPr lang="ru-RU"/>
        </a:p>
      </dgm:t>
    </dgm:pt>
    <dgm:pt modelId="{735DA9D0-39EF-4B10-88A4-C45AFC8F9A4F}" type="sibTrans" cxnId="{EB656625-DC37-4B00-AD8E-3732B48B09DF}">
      <dgm:prSet/>
      <dgm:spPr/>
      <dgm:t>
        <a:bodyPr/>
        <a:lstStyle/>
        <a:p>
          <a:endParaRPr lang="ru-RU"/>
        </a:p>
      </dgm:t>
    </dgm:pt>
    <dgm:pt modelId="{0125562E-B8E5-4A24-886A-9DEEDB01F704}" type="pres">
      <dgm:prSet presAssocID="{B5F74850-0996-4BA2-8227-77858DCADC85}" presName="linearFlow" presStyleCnt="0">
        <dgm:presLayoutVars>
          <dgm:dir/>
          <dgm:animLvl val="lvl"/>
          <dgm:resizeHandles val="exact"/>
        </dgm:presLayoutVars>
      </dgm:prSet>
      <dgm:spPr/>
      <dgm:t>
        <a:bodyPr/>
        <a:lstStyle/>
        <a:p>
          <a:endParaRPr lang="ru-RU"/>
        </a:p>
      </dgm:t>
    </dgm:pt>
    <dgm:pt modelId="{E75D471E-017B-47FD-A6C0-A5A86A05E3E0}" type="pres">
      <dgm:prSet presAssocID="{FC545A04-405F-4B9B-BC4F-192E72C4AAD9}" presName="composite" presStyleCnt="0"/>
      <dgm:spPr/>
    </dgm:pt>
    <dgm:pt modelId="{8D96D538-1A21-4BFB-B6E5-81A3973F7AF1}" type="pres">
      <dgm:prSet presAssocID="{FC545A04-405F-4B9B-BC4F-192E72C4AAD9}" presName="parentText" presStyleLbl="alignNode1" presStyleIdx="0" presStyleCnt="1">
        <dgm:presLayoutVars>
          <dgm:chMax val="1"/>
          <dgm:bulletEnabled val="1"/>
        </dgm:presLayoutVars>
      </dgm:prSet>
      <dgm:spPr/>
      <dgm:t>
        <a:bodyPr/>
        <a:lstStyle/>
        <a:p>
          <a:endParaRPr lang="ru-RU"/>
        </a:p>
      </dgm:t>
    </dgm:pt>
    <dgm:pt modelId="{075D33AD-2FAE-4321-950A-15D03F4BC09E}" type="pres">
      <dgm:prSet presAssocID="{FC545A04-405F-4B9B-BC4F-192E72C4AAD9}" presName="descendantText" presStyleLbl="alignAcc1" presStyleIdx="0" presStyleCnt="1">
        <dgm:presLayoutVars>
          <dgm:bulletEnabled val="1"/>
        </dgm:presLayoutVars>
      </dgm:prSet>
      <dgm:spPr/>
      <dgm:t>
        <a:bodyPr/>
        <a:lstStyle/>
        <a:p>
          <a:endParaRPr lang="ru-RU"/>
        </a:p>
      </dgm:t>
    </dgm:pt>
  </dgm:ptLst>
  <dgm:cxnLst>
    <dgm:cxn modelId="{EB656625-DC37-4B00-AD8E-3732B48B09DF}" srcId="{FC545A04-405F-4B9B-BC4F-192E72C4AAD9}" destId="{727689D2-8066-4FDE-BD4A-CAFAEDD109EA}" srcOrd="0" destOrd="0" parTransId="{6AB9CAD1-F73F-483E-A6EC-4EAA78FF3AF6}" sibTransId="{735DA9D0-39EF-4B10-88A4-C45AFC8F9A4F}"/>
    <dgm:cxn modelId="{F6ACBD99-29D7-423D-B304-1EB31015A301}" srcId="{B5F74850-0996-4BA2-8227-77858DCADC85}" destId="{FC545A04-405F-4B9B-BC4F-192E72C4AAD9}" srcOrd="0" destOrd="0" parTransId="{D8C0C99C-1902-4DB3-B000-06FD666ACB9A}" sibTransId="{8DEF041C-4210-4F2F-8B70-BB507A67EC00}"/>
    <dgm:cxn modelId="{ADFDBE36-677B-4780-B362-76A8443DE5E6}" type="presOf" srcId="{727689D2-8066-4FDE-BD4A-CAFAEDD109EA}" destId="{075D33AD-2FAE-4321-950A-15D03F4BC09E}" srcOrd="0" destOrd="0" presId="urn:microsoft.com/office/officeart/2005/8/layout/chevron2"/>
    <dgm:cxn modelId="{E5B98EC3-2563-46F3-A9B2-BE16C21D540D}" type="presOf" srcId="{B5F74850-0996-4BA2-8227-77858DCADC85}" destId="{0125562E-B8E5-4A24-886A-9DEEDB01F704}" srcOrd="0" destOrd="0" presId="urn:microsoft.com/office/officeart/2005/8/layout/chevron2"/>
    <dgm:cxn modelId="{8A43003E-B1B2-4FE3-9904-446D1F638C3C}" type="presOf" srcId="{FC545A04-405F-4B9B-BC4F-192E72C4AAD9}" destId="{8D96D538-1A21-4BFB-B6E5-81A3973F7AF1}" srcOrd="0" destOrd="0" presId="urn:microsoft.com/office/officeart/2005/8/layout/chevron2"/>
    <dgm:cxn modelId="{3E994373-F509-46BE-BDA9-E42E42FA7A51}" type="presParOf" srcId="{0125562E-B8E5-4A24-886A-9DEEDB01F704}" destId="{E75D471E-017B-47FD-A6C0-A5A86A05E3E0}" srcOrd="0" destOrd="0" presId="urn:microsoft.com/office/officeart/2005/8/layout/chevron2"/>
    <dgm:cxn modelId="{4B3DD469-001C-4B31-9BD2-921067E391AB}" type="presParOf" srcId="{E75D471E-017B-47FD-A6C0-A5A86A05E3E0}" destId="{8D96D538-1A21-4BFB-B6E5-81A3973F7AF1}" srcOrd="0" destOrd="0" presId="urn:microsoft.com/office/officeart/2005/8/layout/chevron2"/>
    <dgm:cxn modelId="{ABDF4538-9D9D-44EE-9D6F-50E5274537D8}" type="presParOf" srcId="{E75D471E-017B-47FD-A6C0-A5A86A05E3E0}" destId="{075D33AD-2FAE-4321-950A-15D03F4BC09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4358F98-8E49-4078-9DCC-B0162BDC3723}" type="doc">
      <dgm:prSet loTypeId="urn:microsoft.com/office/officeart/2005/8/layout/venn3" loCatId="relationship" qsTypeId="urn:microsoft.com/office/officeart/2005/8/quickstyle/simple1" qsCatId="simple" csTypeId="urn:microsoft.com/office/officeart/2005/8/colors/accent2_1" csCatId="accent2" phldr="1"/>
      <dgm:spPr/>
      <dgm:t>
        <a:bodyPr/>
        <a:lstStyle/>
        <a:p>
          <a:endParaRPr lang="ru-RU"/>
        </a:p>
      </dgm:t>
    </dgm:pt>
    <dgm:pt modelId="{8C52560F-F8A0-4792-9A08-088280FFBF7F}">
      <dgm:prSet phldrT="[Текст]" custT="1"/>
      <dgm:spPr/>
      <dgm:t>
        <a:bodyPr/>
        <a:lstStyle/>
        <a:p>
          <a:r>
            <a:rPr lang="ru-RU" sz="1100" dirty="0" smtClean="0"/>
            <a:t>Основные движения</a:t>
          </a:r>
          <a:endParaRPr lang="ru-RU" sz="1000" dirty="0"/>
        </a:p>
      </dgm:t>
    </dgm:pt>
    <dgm:pt modelId="{01962BCE-DF4E-401B-9C7A-5790F3086AEE}" type="parTrans" cxnId="{3E9F3149-57B4-4DBE-99E4-EA742AD14368}">
      <dgm:prSet/>
      <dgm:spPr/>
      <dgm:t>
        <a:bodyPr/>
        <a:lstStyle/>
        <a:p>
          <a:endParaRPr lang="ru-RU"/>
        </a:p>
      </dgm:t>
    </dgm:pt>
    <dgm:pt modelId="{F9A1A38B-1D74-466E-A422-33E0562F5A1D}" type="sibTrans" cxnId="{3E9F3149-57B4-4DBE-99E4-EA742AD14368}">
      <dgm:prSet/>
      <dgm:spPr/>
      <dgm:t>
        <a:bodyPr/>
        <a:lstStyle/>
        <a:p>
          <a:endParaRPr lang="ru-RU"/>
        </a:p>
      </dgm:t>
    </dgm:pt>
    <dgm:pt modelId="{A3E06058-7BB2-41C7-B08A-413BEA7BA19A}">
      <dgm:prSet phldrT="[Текст]" custT="1"/>
      <dgm:spPr/>
      <dgm:t>
        <a:bodyPr/>
        <a:lstStyle/>
        <a:p>
          <a:r>
            <a:rPr lang="ru-RU" sz="1100" dirty="0" smtClean="0"/>
            <a:t>Общеразвивающие упражнения</a:t>
          </a:r>
          <a:endParaRPr lang="ru-RU" sz="1100" dirty="0"/>
        </a:p>
      </dgm:t>
    </dgm:pt>
    <dgm:pt modelId="{B70FB184-00B3-49B2-ABB5-027A30536972}" type="parTrans" cxnId="{3C843259-1B7E-4183-BABC-096097C4557E}">
      <dgm:prSet/>
      <dgm:spPr/>
      <dgm:t>
        <a:bodyPr/>
        <a:lstStyle/>
        <a:p>
          <a:endParaRPr lang="ru-RU"/>
        </a:p>
      </dgm:t>
    </dgm:pt>
    <dgm:pt modelId="{39B33A5A-269E-46B6-8EAF-83A33B80D9E5}" type="sibTrans" cxnId="{3C843259-1B7E-4183-BABC-096097C4557E}">
      <dgm:prSet/>
      <dgm:spPr/>
      <dgm:t>
        <a:bodyPr/>
        <a:lstStyle/>
        <a:p>
          <a:endParaRPr lang="ru-RU"/>
        </a:p>
      </dgm:t>
    </dgm:pt>
    <dgm:pt modelId="{9567C523-AE86-45F6-90AD-F1BD955618DF}">
      <dgm:prSet phldrT="[Текст]" custT="1"/>
      <dgm:spPr/>
      <dgm:t>
        <a:bodyPr/>
        <a:lstStyle/>
        <a:p>
          <a:r>
            <a:rPr lang="ru-RU" sz="1100" dirty="0" smtClean="0"/>
            <a:t>Строевые упражнения</a:t>
          </a:r>
          <a:endParaRPr lang="ru-RU" sz="1100" dirty="0"/>
        </a:p>
      </dgm:t>
    </dgm:pt>
    <dgm:pt modelId="{917C6CCE-E869-40E0-95C6-91B9FC5011C6}" type="parTrans" cxnId="{0011E2BE-AB10-4DD8-A503-3EAAD1803FA8}">
      <dgm:prSet/>
      <dgm:spPr/>
      <dgm:t>
        <a:bodyPr/>
        <a:lstStyle/>
        <a:p>
          <a:endParaRPr lang="ru-RU"/>
        </a:p>
      </dgm:t>
    </dgm:pt>
    <dgm:pt modelId="{0554B81F-1234-4C21-B706-9C5483709EDE}" type="sibTrans" cxnId="{0011E2BE-AB10-4DD8-A503-3EAAD1803FA8}">
      <dgm:prSet/>
      <dgm:spPr/>
      <dgm:t>
        <a:bodyPr/>
        <a:lstStyle/>
        <a:p>
          <a:endParaRPr lang="ru-RU"/>
        </a:p>
      </dgm:t>
    </dgm:pt>
    <dgm:pt modelId="{64E07D6D-4339-4D2F-9380-8A5DECA173A8}">
      <dgm:prSet phldrT="[Текст]" custT="1"/>
      <dgm:spPr/>
      <dgm:t>
        <a:bodyPr/>
        <a:lstStyle/>
        <a:p>
          <a:r>
            <a:rPr lang="ru-RU" sz="1000" dirty="0" smtClean="0"/>
            <a:t>Подвижные игры</a:t>
          </a:r>
          <a:endParaRPr lang="ru-RU" sz="1000" dirty="0"/>
        </a:p>
      </dgm:t>
    </dgm:pt>
    <dgm:pt modelId="{0D825672-708D-419E-AA07-A06365932B24}" type="parTrans" cxnId="{9800BBDB-AEE2-4AB9-AAC9-110AA21A5548}">
      <dgm:prSet/>
      <dgm:spPr/>
      <dgm:t>
        <a:bodyPr/>
        <a:lstStyle/>
        <a:p>
          <a:endParaRPr lang="ru-RU"/>
        </a:p>
      </dgm:t>
    </dgm:pt>
    <dgm:pt modelId="{B470B3F1-5D20-41F5-A93D-C1522672A519}" type="sibTrans" cxnId="{9800BBDB-AEE2-4AB9-AAC9-110AA21A5548}">
      <dgm:prSet/>
      <dgm:spPr/>
      <dgm:t>
        <a:bodyPr/>
        <a:lstStyle/>
        <a:p>
          <a:endParaRPr lang="ru-RU"/>
        </a:p>
      </dgm:t>
    </dgm:pt>
    <dgm:pt modelId="{C957A687-4ACF-4FAF-8495-36DEE4C32FD8}">
      <dgm:prSet phldrT="[Текст]" custT="1"/>
      <dgm:spPr/>
      <dgm:t>
        <a:bodyPr/>
        <a:lstStyle/>
        <a:p>
          <a:r>
            <a:rPr lang="ru-RU" sz="1000" dirty="0" smtClean="0"/>
            <a:t>Спортивные игры</a:t>
          </a:r>
          <a:endParaRPr lang="ru-RU" sz="1000" dirty="0"/>
        </a:p>
      </dgm:t>
    </dgm:pt>
    <dgm:pt modelId="{69A58D3D-AB42-482B-AAC9-798DABF6F176}" type="parTrans" cxnId="{69635533-5397-4296-9FE9-AF2DC8D6CD35}">
      <dgm:prSet/>
      <dgm:spPr/>
      <dgm:t>
        <a:bodyPr/>
        <a:lstStyle/>
        <a:p>
          <a:endParaRPr lang="ru-RU"/>
        </a:p>
      </dgm:t>
    </dgm:pt>
    <dgm:pt modelId="{CD5628E9-B158-4FD3-B13C-C9C358D8CE02}" type="sibTrans" cxnId="{69635533-5397-4296-9FE9-AF2DC8D6CD35}">
      <dgm:prSet/>
      <dgm:spPr/>
      <dgm:t>
        <a:bodyPr/>
        <a:lstStyle/>
        <a:p>
          <a:endParaRPr lang="ru-RU"/>
        </a:p>
      </dgm:t>
    </dgm:pt>
    <dgm:pt modelId="{933691E7-AE45-4CDD-BF79-A66FB86050DC}">
      <dgm:prSet phldrT="[Текст]" custT="1"/>
      <dgm:spPr/>
      <dgm:t>
        <a:bodyPr/>
        <a:lstStyle/>
        <a:p>
          <a:r>
            <a:rPr lang="ru-RU" sz="1000" dirty="0" smtClean="0"/>
            <a:t>Активный отдых</a:t>
          </a:r>
          <a:endParaRPr lang="ru-RU" sz="1000" dirty="0"/>
        </a:p>
      </dgm:t>
    </dgm:pt>
    <dgm:pt modelId="{57B9E7DA-5690-4D42-A1F9-13228CA41970}" type="parTrans" cxnId="{3B85CA6D-7DF2-4C8B-94F4-7419A9B7D9ED}">
      <dgm:prSet/>
      <dgm:spPr/>
      <dgm:t>
        <a:bodyPr/>
        <a:lstStyle/>
        <a:p>
          <a:endParaRPr lang="ru-RU"/>
        </a:p>
      </dgm:t>
    </dgm:pt>
    <dgm:pt modelId="{C80C1D92-4012-4C74-AA2B-13ABC72DCC00}" type="sibTrans" cxnId="{3B85CA6D-7DF2-4C8B-94F4-7419A9B7D9ED}">
      <dgm:prSet/>
      <dgm:spPr/>
      <dgm:t>
        <a:bodyPr/>
        <a:lstStyle/>
        <a:p>
          <a:endParaRPr lang="ru-RU"/>
        </a:p>
      </dgm:t>
    </dgm:pt>
    <dgm:pt modelId="{06B3E5A1-E376-43A7-9935-47BD8D06D8C2}" type="pres">
      <dgm:prSet presAssocID="{34358F98-8E49-4078-9DCC-B0162BDC3723}" presName="Name0" presStyleCnt="0">
        <dgm:presLayoutVars>
          <dgm:dir/>
          <dgm:resizeHandles val="exact"/>
        </dgm:presLayoutVars>
      </dgm:prSet>
      <dgm:spPr/>
      <dgm:t>
        <a:bodyPr/>
        <a:lstStyle/>
        <a:p>
          <a:endParaRPr lang="ru-RU"/>
        </a:p>
      </dgm:t>
    </dgm:pt>
    <dgm:pt modelId="{24F840C0-A2D2-4999-8E86-F8D6F2A0780E}" type="pres">
      <dgm:prSet presAssocID="{8C52560F-F8A0-4792-9A08-088280FFBF7F}" presName="Name5" presStyleLbl="vennNode1" presStyleIdx="0" presStyleCnt="6" custScaleX="109057" custScaleY="108104">
        <dgm:presLayoutVars>
          <dgm:bulletEnabled val="1"/>
        </dgm:presLayoutVars>
      </dgm:prSet>
      <dgm:spPr/>
      <dgm:t>
        <a:bodyPr/>
        <a:lstStyle/>
        <a:p>
          <a:endParaRPr lang="ru-RU"/>
        </a:p>
      </dgm:t>
    </dgm:pt>
    <dgm:pt modelId="{BD2C15BF-4708-4C85-B032-757DD305AD59}" type="pres">
      <dgm:prSet presAssocID="{F9A1A38B-1D74-466E-A422-33E0562F5A1D}" presName="space" presStyleCnt="0"/>
      <dgm:spPr/>
    </dgm:pt>
    <dgm:pt modelId="{1099025C-C1BD-4D5B-A5B8-BB86870D340F}" type="pres">
      <dgm:prSet presAssocID="{A3E06058-7BB2-41C7-B08A-413BEA7BA19A}" presName="Name5" presStyleLbl="vennNode1" presStyleIdx="1" presStyleCnt="6" custScaleX="160326" custScaleY="134148">
        <dgm:presLayoutVars>
          <dgm:bulletEnabled val="1"/>
        </dgm:presLayoutVars>
      </dgm:prSet>
      <dgm:spPr/>
      <dgm:t>
        <a:bodyPr/>
        <a:lstStyle/>
        <a:p>
          <a:endParaRPr lang="ru-RU"/>
        </a:p>
      </dgm:t>
    </dgm:pt>
    <dgm:pt modelId="{3B044E58-E59E-4A43-9635-9B52DA0A4A51}" type="pres">
      <dgm:prSet presAssocID="{39B33A5A-269E-46B6-8EAF-83A33B80D9E5}" presName="space" presStyleCnt="0"/>
      <dgm:spPr/>
    </dgm:pt>
    <dgm:pt modelId="{78077C3D-51E6-402A-B322-CF1D728ED24E}" type="pres">
      <dgm:prSet presAssocID="{9567C523-AE86-45F6-90AD-F1BD955618DF}" presName="Name5" presStyleLbl="vennNode1" presStyleIdx="2" presStyleCnt="6" custScaleX="109843" custScaleY="105446">
        <dgm:presLayoutVars>
          <dgm:bulletEnabled val="1"/>
        </dgm:presLayoutVars>
      </dgm:prSet>
      <dgm:spPr/>
      <dgm:t>
        <a:bodyPr/>
        <a:lstStyle/>
        <a:p>
          <a:endParaRPr lang="ru-RU"/>
        </a:p>
      </dgm:t>
    </dgm:pt>
    <dgm:pt modelId="{CA7BA439-651A-4225-9ABA-BE765F640BBF}" type="pres">
      <dgm:prSet presAssocID="{0554B81F-1234-4C21-B706-9C5483709EDE}" presName="space" presStyleCnt="0"/>
      <dgm:spPr/>
    </dgm:pt>
    <dgm:pt modelId="{5672ED2E-95A9-4F9E-866B-9748328672C7}" type="pres">
      <dgm:prSet presAssocID="{64E07D6D-4339-4D2F-9380-8A5DECA173A8}" presName="Name5" presStyleLbl="vennNode1" presStyleIdx="3" presStyleCnt="6">
        <dgm:presLayoutVars>
          <dgm:bulletEnabled val="1"/>
        </dgm:presLayoutVars>
      </dgm:prSet>
      <dgm:spPr/>
      <dgm:t>
        <a:bodyPr/>
        <a:lstStyle/>
        <a:p>
          <a:endParaRPr lang="ru-RU"/>
        </a:p>
      </dgm:t>
    </dgm:pt>
    <dgm:pt modelId="{3DCBF7EB-27EA-4861-BA6D-72A8F46C5AF6}" type="pres">
      <dgm:prSet presAssocID="{B470B3F1-5D20-41F5-A93D-C1522672A519}" presName="space" presStyleCnt="0"/>
      <dgm:spPr/>
    </dgm:pt>
    <dgm:pt modelId="{1C7F887D-8081-4F3A-9F75-4C548D9AE496}" type="pres">
      <dgm:prSet presAssocID="{C957A687-4ACF-4FAF-8495-36DEE4C32FD8}" presName="Name5" presStyleLbl="vennNode1" presStyleIdx="4" presStyleCnt="6" custScaleX="131046" custScaleY="126614">
        <dgm:presLayoutVars>
          <dgm:bulletEnabled val="1"/>
        </dgm:presLayoutVars>
      </dgm:prSet>
      <dgm:spPr/>
      <dgm:t>
        <a:bodyPr/>
        <a:lstStyle/>
        <a:p>
          <a:endParaRPr lang="ru-RU"/>
        </a:p>
      </dgm:t>
    </dgm:pt>
    <dgm:pt modelId="{013371FD-D037-4C36-90B9-F0BFDF82AF53}" type="pres">
      <dgm:prSet presAssocID="{CD5628E9-B158-4FD3-B13C-C9C358D8CE02}" presName="space" presStyleCnt="0"/>
      <dgm:spPr/>
    </dgm:pt>
    <dgm:pt modelId="{5D64C654-B811-424B-A385-50AF2E11199B}" type="pres">
      <dgm:prSet presAssocID="{933691E7-AE45-4CDD-BF79-A66FB86050DC}" presName="Name5" presStyleLbl="vennNode1" presStyleIdx="5" presStyleCnt="6" custScaleX="127587" custScaleY="118627">
        <dgm:presLayoutVars>
          <dgm:bulletEnabled val="1"/>
        </dgm:presLayoutVars>
      </dgm:prSet>
      <dgm:spPr/>
      <dgm:t>
        <a:bodyPr/>
        <a:lstStyle/>
        <a:p>
          <a:endParaRPr lang="ru-RU"/>
        </a:p>
      </dgm:t>
    </dgm:pt>
  </dgm:ptLst>
  <dgm:cxnLst>
    <dgm:cxn modelId="{F49B0C43-7AC0-499F-8009-DB445F50B311}" type="presOf" srcId="{933691E7-AE45-4CDD-BF79-A66FB86050DC}" destId="{5D64C654-B811-424B-A385-50AF2E11199B}" srcOrd="0" destOrd="0" presId="urn:microsoft.com/office/officeart/2005/8/layout/venn3"/>
    <dgm:cxn modelId="{9800BBDB-AEE2-4AB9-AAC9-110AA21A5548}" srcId="{34358F98-8E49-4078-9DCC-B0162BDC3723}" destId="{64E07D6D-4339-4D2F-9380-8A5DECA173A8}" srcOrd="3" destOrd="0" parTransId="{0D825672-708D-419E-AA07-A06365932B24}" sibTransId="{B470B3F1-5D20-41F5-A93D-C1522672A519}"/>
    <dgm:cxn modelId="{699C4D21-31E3-4D62-B4D2-9D6C0AA5C7D4}" type="presOf" srcId="{64E07D6D-4339-4D2F-9380-8A5DECA173A8}" destId="{5672ED2E-95A9-4F9E-866B-9748328672C7}" srcOrd="0" destOrd="0" presId="urn:microsoft.com/office/officeart/2005/8/layout/venn3"/>
    <dgm:cxn modelId="{041057F0-65FD-4664-A9D3-112A198A5D16}" type="presOf" srcId="{8C52560F-F8A0-4792-9A08-088280FFBF7F}" destId="{24F840C0-A2D2-4999-8E86-F8D6F2A0780E}" srcOrd="0" destOrd="0" presId="urn:microsoft.com/office/officeart/2005/8/layout/venn3"/>
    <dgm:cxn modelId="{2A527FBD-CA34-4C66-B1BE-F9A8737652C1}" type="presOf" srcId="{34358F98-8E49-4078-9DCC-B0162BDC3723}" destId="{06B3E5A1-E376-43A7-9935-47BD8D06D8C2}" srcOrd="0" destOrd="0" presId="urn:microsoft.com/office/officeart/2005/8/layout/venn3"/>
    <dgm:cxn modelId="{913DF9B8-5BA7-4DE3-8464-3EEDEF5E3089}" type="presOf" srcId="{C957A687-4ACF-4FAF-8495-36DEE4C32FD8}" destId="{1C7F887D-8081-4F3A-9F75-4C548D9AE496}" srcOrd="0" destOrd="0" presId="urn:microsoft.com/office/officeart/2005/8/layout/venn3"/>
    <dgm:cxn modelId="{0011E2BE-AB10-4DD8-A503-3EAAD1803FA8}" srcId="{34358F98-8E49-4078-9DCC-B0162BDC3723}" destId="{9567C523-AE86-45F6-90AD-F1BD955618DF}" srcOrd="2" destOrd="0" parTransId="{917C6CCE-E869-40E0-95C6-91B9FC5011C6}" sibTransId="{0554B81F-1234-4C21-B706-9C5483709EDE}"/>
    <dgm:cxn modelId="{3B85CA6D-7DF2-4C8B-94F4-7419A9B7D9ED}" srcId="{34358F98-8E49-4078-9DCC-B0162BDC3723}" destId="{933691E7-AE45-4CDD-BF79-A66FB86050DC}" srcOrd="5" destOrd="0" parTransId="{57B9E7DA-5690-4D42-A1F9-13228CA41970}" sibTransId="{C80C1D92-4012-4C74-AA2B-13ABC72DCC00}"/>
    <dgm:cxn modelId="{3E9F3149-57B4-4DBE-99E4-EA742AD14368}" srcId="{34358F98-8E49-4078-9DCC-B0162BDC3723}" destId="{8C52560F-F8A0-4792-9A08-088280FFBF7F}" srcOrd="0" destOrd="0" parTransId="{01962BCE-DF4E-401B-9C7A-5790F3086AEE}" sibTransId="{F9A1A38B-1D74-466E-A422-33E0562F5A1D}"/>
    <dgm:cxn modelId="{59D4E5B6-1330-4009-88D1-64D55DA1D418}" type="presOf" srcId="{9567C523-AE86-45F6-90AD-F1BD955618DF}" destId="{78077C3D-51E6-402A-B322-CF1D728ED24E}" srcOrd="0" destOrd="0" presId="urn:microsoft.com/office/officeart/2005/8/layout/venn3"/>
    <dgm:cxn modelId="{3C843259-1B7E-4183-BABC-096097C4557E}" srcId="{34358F98-8E49-4078-9DCC-B0162BDC3723}" destId="{A3E06058-7BB2-41C7-B08A-413BEA7BA19A}" srcOrd="1" destOrd="0" parTransId="{B70FB184-00B3-49B2-ABB5-027A30536972}" sibTransId="{39B33A5A-269E-46B6-8EAF-83A33B80D9E5}"/>
    <dgm:cxn modelId="{69635533-5397-4296-9FE9-AF2DC8D6CD35}" srcId="{34358F98-8E49-4078-9DCC-B0162BDC3723}" destId="{C957A687-4ACF-4FAF-8495-36DEE4C32FD8}" srcOrd="4" destOrd="0" parTransId="{69A58D3D-AB42-482B-AAC9-798DABF6F176}" sibTransId="{CD5628E9-B158-4FD3-B13C-C9C358D8CE02}"/>
    <dgm:cxn modelId="{9A97E78D-60A5-469B-8A8A-0C1C85C37AD2}" type="presOf" srcId="{A3E06058-7BB2-41C7-B08A-413BEA7BA19A}" destId="{1099025C-C1BD-4D5B-A5B8-BB86870D340F}" srcOrd="0" destOrd="0" presId="urn:microsoft.com/office/officeart/2005/8/layout/venn3"/>
    <dgm:cxn modelId="{1A12B7B9-0139-4E5F-B45F-5170CD0AE25E}" type="presParOf" srcId="{06B3E5A1-E376-43A7-9935-47BD8D06D8C2}" destId="{24F840C0-A2D2-4999-8E86-F8D6F2A0780E}" srcOrd="0" destOrd="0" presId="urn:microsoft.com/office/officeart/2005/8/layout/venn3"/>
    <dgm:cxn modelId="{8D1514D6-7CF6-4472-84E9-6695C5CA9F35}" type="presParOf" srcId="{06B3E5A1-E376-43A7-9935-47BD8D06D8C2}" destId="{BD2C15BF-4708-4C85-B032-757DD305AD59}" srcOrd="1" destOrd="0" presId="urn:microsoft.com/office/officeart/2005/8/layout/venn3"/>
    <dgm:cxn modelId="{301FE095-740E-43E1-A3C4-FC0C979C9F7D}" type="presParOf" srcId="{06B3E5A1-E376-43A7-9935-47BD8D06D8C2}" destId="{1099025C-C1BD-4D5B-A5B8-BB86870D340F}" srcOrd="2" destOrd="0" presId="urn:microsoft.com/office/officeart/2005/8/layout/venn3"/>
    <dgm:cxn modelId="{CBA72B9C-92AE-4F7A-B9FC-3B4BB6F0916C}" type="presParOf" srcId="{06B3E5A1-E376-43A7-9935-47BD8D06D8C2}" destId="{3B044E58-E59E-4A43-9635-9B52DA0A4A51}" srcOrd="3" destOrd="0" presId="urn:microsoft.com/office/officeart/2005/8/layout/venn3"/>
    <dgm:cxn modelId="{8A4A4E36-76FF-4A27-8A77-ADC720B2D4D6}" type="presParOf" srcId="{06B3E5A1-E376-43A7-9935-47BD8D06D8C2}" destId="{78077C3D-51E6-402A-B322-CF1D728ED24E}" srcOrd="4" destOrd="0" presId="urn:microsoft.com/office/officeart/2005/8/layout/venn3"/>
    <dgm:cxn modelId="{E874A18B-1CBE-40BA-8123-CD21E791EA2A}" type="presParOf" srcId="{06B3E5A1-E376-43A7-9935-47BD8D06D8C2}" destId="{CA7BA439-651A-4225-9ABA-BE765F640BBF}" srcOrd="5" destOrd="0" presId="urn:microsoft.com/office/officeart/2005/8/layout/venn3"/>
    <dgm:cxn modelId="{1C5A70DC-F01E-4165-8FB8-EF11548504CF}" type="presParOf" srcId="{06B3E5A1-E376-43A7-9935-47BD8D06D8C2}" destId="{5672ED2E-95A9-4F9E-866B-9748328672C7}" srcOrd="6" destOrd="0" presId="urn:microsoft.com/office/officeart/2005/8/layout/venn3"/>
    <dgm:cxn modelId="{EFF48143-B2DD-4034-95E3-55A99D56ACCF}" type="presParOf" srcId="{06B3E5A1-E376-43A7-9935-47BD8D06D8C2}" destId="{3DCBF7EB-27EA-4861-BA6D-72A8F46C5AF6}" srcOrd="7" destOrd="0" presId="urn:microsoft.com/office/officeart/2005/8/layout/venn3"/>
    <dgm:cxn modelId="{F09F55F5-7008-4596-83AB-C03BA895471D}" type="presParOf" srcId="{06B3E5A1-E376-43A7-9935-47BD8D06D8C2}" destId="{1C7F887D-8081-4F3A-9F75-4C548D9AE496}" srcOrd="8" destOrd="0" presId="urn:microsoft.com/office/officeart/2005/8/layout/venn3"/>
    <dgm:cxn modelId="{FEE2DDE8-DE51-4C98-8BE4-552BA5206893}" type="presParOf" srcId="{06B3E5A1-E376-43A7-9935-47BD8D06D8C2}" destId="{013371FD-D037-4C36-90B9-F0BFDF82AF53}" srcOrd="9" destOrd="0" presId="urn:microsoft.com/office/officeart/2005/8/layout/venn3"/>
    <dgm:cxn modelId="{A90E03E3-C33A-42F1-8CA1-64A22A19358B}" type="presParOf" srcId="{06B3E5A1-E376-43A7-9935-47BD8D06D8C2}" destId="{5D64C654-B811-424B-A385-50AF2E11199B}" srcOrd="10"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5F74850-0996-4BA2-8227-77858DCADC85}" type="doc">
      <dgm:prSet loTypeId="urn:microsoft.com/office/officeart/2005/8/layout/chevron2" loCatId="process" qsTypeId="urn:microsoft.com/office/officeart/2005/8/quickstyle/simple1" qsCatId="simple" csTypeId="urn:microsoft.com/office/officeart/2005/8/colors/accent2_4" csCatId="accent2" phldr="1"/>
      <dgm:spPr/>
      <dgm:t>
        <a:bodyPr/>
        <a:lstStyle/>
        <a:p>
          <a:endParaRPr lang="ru-RU"/>
        </a:p>
      </dgm:t>
    </dgm:pt>
    <dgm:pt modelId="{FC545A04-405F-4B9B-BC4F-192E72C4AAD9}">
      <dgm:prSet phldrT="[Текст]"/>
      <dgm:spPr/>
      <dgm:t>
        <a:bodyPr/>
        <a:lstStyle/>
        <a:p>
          <a:endParaRPr lang="ru-RU" dirty="0"/>
        </a:p>
      </dgm:t>
    </dgm:pt>
    <dgm:pt modelId="{D8C0C99C-1902-4DB3-B000-06FD666ACB9A}" type="parTrans" cxnId="{F6ACBD99-29D7-423D-B304-1EB31015A301}">
      <dgm:prSet/>
      <dgm:spPr/>
      <dgm:t>
        <a:bodyPr/>
        <a:lstStyle/>
        <a:p>
          <a:endParaRPr lang="ru-RU"/>
        </a:p>
      </dgm:t>
    </dgm:pt>
    <dgm:pt modelId="{8DEF041C-4210-4F2F-8B70-BB507A67EC00}" type="sibTrans" cxnId="{F6ACBD99-29D7-423D-B304-1EB31015A301}">
      <dgm:prSet/>
      <dgm:spPr/>
      <dgm:t>
        <a:bodyPr/>
        <a:lstStyle/>
        <a:p>
          <a:endParaRPr lang="ru-RU"/>
        </a:p>
      </dgm:t>
    </dgm:pt>
    <dgm:pt modelId="{727689D2-8066-4FDE-BD4A-CAFAEDD109EA}">
      <dgm:prSet custT="1"/>
      <dgm:spPr/>
      <dgm:t>
        <a:bodyPr/>
        <a:lstStyle/>
        <a:p>
          <a:r>
            <a:rPr lang="ru-RU" sz="1600" u="sng" dirty="0" smtClean="0"/>
            <a:t>определение особых образовательных потребностей </a:t>
          </a:r>
          <a:r>
            <a:rPr lang="ru-RU" sz="1600" dirty="0" smtClean="0"/>
            <a:t>обучающихся с ТНР: понимает? Повторяет? Говорит? Его понимают? Принимают? Отвечают?</a:t>
          </a:r>
          <a:endParaRPr lang="ru-RU" sz="1600" dirty="0"/>
        </a:p>
      </dgm:t>
    </dgm:pt>
    <dgm:pt modelId="{6AB9CAD1-F73F-483E-A6EC-4EAA78FF3AF6}" type="parTrans" cxnId="{EB656625-DC37-4B00-AD8E-3732B48B09DF}">
      <dgm:prSet/>
      <dgm:spPr/>
      <dgm:t>
        <a:bodyPr/>
        <a:lstStyle/>
        <a:p>
          <a:endParaRPr lang="ru-RU"/>
        </a:p>
      </dgm:t>
    </dgm:pt>
    <dgm:pt modelId="{735DA9D0-39EF-4B10-88A4-C45AFC8F9A4F}" type="sibTrans" cxnId="{EB656625-DC37-4B00-AD8E-3732B48B09DF}">
      <dgm:prSet/>
      <dgm:spPr/>
      <dgm:t>
        <a:bodyPr/>
        <a:lstStyle/>
        <a:p>
          <a:endParaRPr lang="ru-RU"/>
        </a:p>
      </dgm:t>
    </dgm:pt>
    <dgm:pt modelId="{0125562E-B8E5-4A24-886A-9DEEDB01F704}" type="pres">
      <dgm:prSet presAssocID="{B5F74850-0996-4BA2-8227-77858DCADC85}" presName="linearFlow" presStyleCnt="0">
        <dgm:presLayoutVars>
          <dgm:dir/>
          <dgm:animLvl val="lvl"/>
          <dgm:resizeHandles val="exact"/>
        </dgm:presLayoutVars>
      </dgm:prSet>
      <dgm:spPr/>
      <dgm:t>
        <a:bodyPr/>
        <a:lstStyle/>
        <a:p>
          <a:endParaRPr lang="ru-RU"/>
        </a:p>
      </dgm:t>
    </dgm:pt>
    <dgm:pt modelId="{E75D471E-017B-47FD-A6C0-A5A86A05E3E0}" type="pres">
      <dgm:prSet presAssocID="{FC545A04-405F-4B9B-BC4F-192E72C4AAD9}" presName="composite" presStyleCnt="0"/>
      <dgm:spPr/>
    </dgm:pt>
    <dgm:pt modelId="{8D96D538-1A21-4BFB-B6E5-81A3973F7AF1}" type="pres">
      <dgm:prSet presAssocID="{FC545A04-405F-4B9B-BC4F-192E72C4AAD9}" presName="parentText" presStyleLbl="alignNode1" presStyleIdx="0" presStyleCnt="1">
        <dgm:presLayoutVars>
          <dgm:chMax val="1"/>
          <dgm:bulletEnabled val="1"/>
        </dgm:presLayoutVars>
      </dgm:prSet>
      <dgm:spPr/>
      <dgm:t>
        <a:bodyPr/>
        <a:lstStyle/>
        <a:p>
          <a:endParaRPr lang="ru-RU"/>
        </a:p>
      </dgm:t>
    </dgm:pt>
    <dgm:pt modelId="{075D33AD-2FAE-4321-950A-15D03F4BC09E}" type="pres">
      <dgm:prSet presAssocID="{FC545A04-405F-4B9B-BC4F-192E72C4AAD9}" presName="descendantText" presStyleLbl="alignAcc1" presStyleIdx="0" presStyleCnt="1">
        <dgm:presLayoutVars>
          <dgm:bulletEnabled val="1"/>
        </dgm:presLayoutVars>
      </dgm:prSet>
      <dgm:spPr/>
      <dgm:t>
        <a:bodyPr/>
        <a:lstStyle/>
        <a:p>
          <a:endParaRPr lang="ru-RU"/>
        </a:p>
      </dgm:t>
    </dgm:pt>
  </dgm:ptLst>
  <dgm:cxnLst>
    <dgm:cxn modelId="{EB656625-DC37-4B00-AD8E-3732B48B09DF}" srcId="{FC545A04-405F-4B9B-BC4F-192E72C4AAD9}" destId="{727689D2-8066-4FDE-BD4A-CAFAEDD109EA}" srcOrd="0" destOrd="0" parTransId="{6AB9CAD1-F73F-483E-A6EC-4EAA78FF3AF6}" sibTransId="{735DA9D0-39EF-4B10-88A4-C45AFC8F9A4F}"/>
    <dgm:cxn modelId="{F6ACBD99-29D7-423D-B304-1EB31015A301}" srcId="{B5F74850-0996-4BA2-8227-77858DCADC85}" destId="{FC545A04-405F-4B9B-BC4F-192E72C4AAD9}" srcOrd="0" destOrd="0" parTransId="{D8C0C99C-1902-4DB3-B000-06FD666ACB9A}" sibTransId="{8DEF041C-4210-4F2F-8B70-BB507A67EC00}"/>
    <dgm:cxn modelId="{ADFDBE36-677B-4780-B362-76A8443DE5E6}" type="presOf" srcId="{727689D2-8066-4FDE-BD4A-CAFAEDD109EA}" destId="{075D33AD-2FAE-4321-950A-15D03F4BC09E}" srcOrd="0" destOrd="0" presId="urn:microsoft.com/office/officeart/2005/8/layout/chevron2"/>
    <dgm:cxn modelId="{E5B98EC3-2563-46F3-A9B2-BE16C21D540D}" type="presOf" srcId="{B5F74850-0996-4BA2-8227-77858DCADC85}" destId="{0125562E-B8E5-4A24-886A-9DEEDB01F704}" srcOrd="0" destOrd="0" presId="urn:microsoft.com/office/officeart/2005/8/layout/chevron2"/>
    <dgm:cxn modelId="{8A43003E-B1B2-4FE3-9904-446D1F638C3C}" type="presOf" srcId="{FC545A04-405F-4B9B-BC4F-192E72C4AAD9}" destId="{8D96D538-1A21-4BFB-B6E5-81A3973F7AF1}" srcOrd="0" destOrd="0" presId="urn:microsoft.com/office/officeart/2005/8/layout/chevron2"/>
    <dgm:cxn modelId="{3E994373-F509-46BE-BDA9-E42E42FA7A51}" type="presParOf" srcId="{0125562E-B8E5-4A24-886A-9DEEDB01F704}" destId="{E75D471E-017B-47FD-A6C0-A5A86A05E3E0}" srcOrd="0" destOrd="0" presId="urn:microsoft.com/office/officeart/2005/8/layout/chevron2"/>
    <dgm:cxn modelId="{4B3DD469-001C-4B31-9BD2-921067E391AB}" type="presParOf" srcId="{E75D471E-017B-47FD-A6C0-A5A86A05E3E0}" destId="{8D96D538-1A21-4BFB-B6E5-81A3973F7AF1}" srcOrd="0" destOrd="0" presId="urn:microsoft.com/office/officeart/2005/8/layout/chevron2"/>
    <dgm:cxn modelId="{ABDF4538-9D9D-44EE-9D6F-50E5274537D8}" type="presParOf" srcId="{E75D471E-017B-47FD-A6C0-A5A86A05E3E0}" destId="{075D33AD-2FAE-4321-950A-15D03F4BC09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4358F98-8E49-4078-9DCC-B0162BDC3723}" type="doc">
      <dgm:prSet loTypeId="urn:microsoft.com/office/officeart/2005/8/layout/venn3" loCatId="relationship" qsTypeId="urn:microsoft.com/office/officeart/2005/8/quickstyle/simple1" qsCatId="simple" csTypeId="urn:microsoft.com/office/officeart/2005/8/colors/accent2_1" csCatId="accent2" phldr="1"/>
      <dgm:spPr/>
      <dgm:t>
        <a:bodyPr/>
        <a:lstStyle/>
        <a:p>
          <a:endParaRPr lang="ru-RU"/>
        </a:p>
      </dgm:t>
    </dgm:pt>
    <dgm:pt modelId="{8C52560F-F8A0-4792-9A08-088280FFBF7F}">
      <dgm:prSet phldrT="[Текст]" custT="1"/>
      <dgm:spPr/>
      <dgm:t>
        <a:bodyPr/>
        <a:lstStyle/>
        <a:p>
          <a:r>
            <a:rPr lang="ru-RU" sz="1100" dirty="0" smtClean="0"/>
            <a:t>Игра</a:t>
          </a:r>
          <a:endParaRPr lang="ru-RU" sz="1000" dirty="0"/>
        </a:p>
      </dgm:t>
    </dgm:pt>
    <dgm:pt modelId="{01962BCE-DF4E-401B-9C7A-5790F3086AEE}" type="parTrans" cxnId="{3E9F3149-57B4-4DBE-99E4-EA742AD14368}">
      <dgm:prSet/>
      <dgm:spPr/>
      <dgm:t>
        <a:bodyPr/>
        <a:lstStyle/>
        <a:p>
          <a:endParaRPr lang="ru-RU"/>
        </a:p>
      </dgm:t>
    </dgm:pt>
    <dgm:pt modelId="{F9A1A38B-1D74-466E-A422-33E0562F5A1D}" type="sibTrans" cxnId="{3E9F3149-57B4-4DBE-99E4-EA742AD14368}">
      <dgm:prSet/>
      <dgm:spPr/>
      <dgm:t>
        <a:bodyPr/>
        <a:lstStyle/>
        <a:p>
          <a:endParaRPr lang="ru-RU"/>
        </a:p>
      </dgm:t>
    </dgm:pt>
    <dgm:pt modelId="{A3E06058-7BB2-41C7-B08A-413BEA7BA19A}">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100" dirty="0" smtClean="0"/>
            <a:t>Изобразительная деятельность</a:t>
          </a:r>
        </a:p>
        <a:p>
          <a:pPr marL="0" marR="0" indent="0" defTabSz="914400" eaLnBrk="1" fontAlgn="auto" latinLnBrk="0" hangingPunct="1">
            <a:lnSpc>
              <a:spcPct val="100000"/>
            </a:lnSpc>
            <a:spcBef>
              <a:spcPts val="0"/>
            </a:spcBef>
            <a:spcAft>
              <a:spcPts val="0"/>
            </a:spcAft>
            <a:buClrTx/>
            <a:buSzTx/>
            <a:buFontTx/>
            <a:buNone/>
            <a:tabLst/>
            <a:defRPr/>
          </a:pPr>
          <a:r>
            <a:rPr lang="ru-RU" sz="1100" dirty="0" smtClean="0"/>
            <a:t>Лепка, аппликация</a:t>
          </a:r>
        </a:p>
        <a:p>
          <a:pPr defTabSz="488950">
            <a:lnSpc>
              <a:spcPct val="90000"/>
            </a:lnSpc>
            <a:spcBef>
              <a:spcPct val="0"/>
            </a:spcBef>
            <a:spcAft>
              <a:spcPct val="35000"/>
            </a:spcAft>
          </a:pPr>
          <a:endParaRPr lang="ru-RU" sz="1100" dirty="0"/>
        </a:p>
      </dgm:t>
    </dgm:pt>
    <dgm:pt modelId="{B70FB184-00B3-49B2-ABB5-027A30536972}" type="parTrans" cxnId="{3C843259-1B7E-4183-BABC-096097C4557E}">
      <dgm:prSet/>
      <dgm:spPr/>
      <dgm:t>
        <a:bodyPr/>
        <a:lstStyle/>
        <a:p>
          <a:endParaRPr lang="ru-RU"/>
        </a:p>
      </dgm:t>
    </dgm:pt>
    <dgm:pt modelId="{39B33A5A-269E-46B6-8EAF-83A33B80D9E5}" type="sibTrans" cxnId="{3C843259-1B7E-4183-BABC-096097C4557E}">
      <dgm:prSet/>
      <dgm:spPr/>
      <dgm:t>
        <a:bodyPr/>
        <a:lstStyle/>
        <a:p>
          <a:endParaRPr lang="ru-RU"/>
        </a:p>
      </dgm:t>
    </dgm:pt>
    <dgm:pt modelId="{9567C523-AE86-45F6-90AD-F1BD955618DF}">
      <dgm:prSet phldrT="[Текст]" custT="1"/>
      <dgm:spPr/>
      <dgm:t>
        <a:bodyPr/>
        <a:lstStyle/>
        <a:p>
          <a:r>
            <a:rPr lang="ru-RU" sz="1100" dirty="0" smtClean="0"/>
            <a:t>Труд</a:t>
          </a:r>
          <a:endParaRPr lang="ru-RU" sz="1100" dirty="0"/>
        </a:p>
      </dgm:t>
    </dgm:pt>
    <dgm:pt modelId="{917C6CCE-E869-40E0-95C6-91B9FC5011C6}" type="parTrans" cxnId="{0011E2BE-AB10-4DD8-A503-3EAAD1803FA8}">
      <dgm:prSet/>
      <dgm:spPr/>
      <dgm:t>
        <a:bodyPr/>
        <a:lstStyle/>
        <a:p>
          <a:endParaRPr lang="ru-RU"/>
        </a:p>
      </dgm:t>
    </dgm:pt>
    <dgm:pt modelId="{0554B81F-1234-4C21-B706-9C5483709EDE}" type="sibTrans" cxnId="{0011E2BE-AB10-4DD8-A503-3EAAD1803FA8}">
      <dgm:prSet/>
      <dgm:spPr/>
      <dgm:t>
        <a:bodyPr/>
        <a:lstStyle/>
        <a:p>
          <a:endParaRPr lang="ru-RU"/>
        </a:p>
      </dgm:t>
    </dgm:pt>
    <dgm:pt modelId="{64E07D6D-4339-4D2F-9380-8A5DECA173A8}">
      <dgm:prSet phldrT="[Текст]" custT="1"/>
      <dgm:spPr/>
      <dgm:t>
        <a:bodyPr/>
        <a:lstStyle/>
        <a:p>
          <a:r>
            <a:rPr lang="ru-RU" sz="1000" dirty="0" smtClean="0"/>
            <a:t>Безопасное поведение</a:t>
          </a:r>
          <a:endParaRPr lang="ru-RU" sz="1000" dirty="0"/>
        </a:p>
      </dgm:t>
    </dgm:pt>
    <dgm:pt modelId="{0D825672-708D-419E-AA07-A06365932B24}" type="parTrans" cxnId="{9800BBDB-AEE2-4AB9-AAC9-110AA21A5548}">
      <dgm:prSet/>
      <dgm:spPr/>
      <dgm:t>
        <a:bodyPr/>
        <a:lstStyle/>
        <a:p>
          <a:endParaRPr lang="ru-RU"/>
        </a:p>
      </dgm:t>
    </dgm:pt>
    <dgm:pt modelId="{B470B3F1-5D20-41F5-A93D-C1522672A519}" type="sibTrans" cxnId="{9800BBDB-AEE2-4AB9-AAC9-110AA21A5548}">
      <dgm:prSet/>
      <dgm:spPr/>
      <dgm:t>
        <a:bodyPr/>
        <a:lstStyle/>
        <a:p>
          <a:endParaRPr lang="ru-RU"/>
        </a:p>
      </dgm:t>
    </dgm:pt>
    <dgm:pt modelId="{C957A687-4ACF-4FAF-8495-36DEE4C32FD8}">
      <dgm:prSet phldrT="[Текст]" custT="1"/>
      <dgm:spPr/>
      <dgm:t>
        <a:bodyPr/>
        <a:lstStyle/>
        <a:p>
          <a:r>
            <a:rPr lang="ru-RU" sz="1000" dirty="0" smtClean="0"/>
            <a:t>Сенсорные эталоны и познавательные действия</a:t>
          </a:r>
          <a:endParaRPr lang="ru-RU" sz="1000" dirty="0"/>
        </a:p>
      </dgm:t>
    </dgm:pt>
    <dgm:pt modelId="{69A58D3D-AB42-482B-AAC9-798DABF6F176}" type="parTrans" cxnId="{69635533-5397-4296-9FE9-AF2DC8D6CD35}">
      <dgm:prSet/>
      <dgm:spPr/>
      <dgm:t>
        <a:bodyPr/>
        <a:lstStyle/>
        <a:p>
          <a:endParaRPr lang="ru-RU"/>
        </a:p>
      </dgm:t>
    </dgm:pt>
    <dgm:pt modelId="{CD5628E9-B158-4FD3-B13C-C9C358D8CE02}" type="sibTrans" cxnId="{69635533-5397-4296-9FE9-AF2DC8D6CD35}">
      <dgm:prSet/>
      <dgm:spPr/>
      <dgm:t>
        <a:bodyPr/>
        <a:lstStyle/>
        <a:p>
          <a:endParaRPr lang="ru-RU"/>
        </a:p>
      </dgm:t>
    </dgm:pt>
    <dgm:pt modelId="{933691E7-AE45-4CDD-BF79-A66FB86050DC}">
      <dgm:prSet phldrT="[Текст]" custT="1"/>
      <dgm:spPr/>
      <dgm:t>
        <a:bodyPr/>
        <a:lstStyle/>
        <a:p>
          <a:r>
            <a:rPr lang="ru-RU" sz="1000" dirty="0" smtClean="0"/>
            <a:t>Театрализованная деятельность</a:t>
          </a:r>
          <a:endParaRPr lang="ru-RU" sz="1000" dirty="0"/>
        </a:p>
      </dgm:t>
    </dgm:pt>
    <dgm:pt modelId="{57B9E7DA-5690-4D42-A1F9-13228CA41970}" type="parTrans" cxnId="{3B85CA6D-7DF2-4C8B-94F4-7419A9B7D9ED}">
      <dgm:prSet/>
      <dgm:spPr/>
      <dgm:t>
        <a:bodyPr/>
        <a:lstStyle/>
        <a:p>
          <a:endParaRPr lang="ru-RU"/>
        </a:p>
      </dgm:t>
    </dgm:pt>
    <dgm:pt modelId="{C80C1D92-4012-4C74-AA2B-13ABC72DCC00}" type="sibTrans" cxnId="{3B85CA6D-7DF2-4C8B-94F4-7419A9B7D9ED}">
      <dgm:prSet/>
      <dgm:spPr/>
      <dgm:t>
        <a:bodyPr/>
        <a:lstStyle/>
        <a:p>
          <a:endParaRPr lang="ru-RU"/>
        </a:p>
      </dgm:t>
    </dgm:pt>
    <dgm:pt modelId="{D0F0945D-9168-4A89-ADD9-E44ABEF716E3}">
      <dgm:prSet phldrT="[Текст]" custT="1"/>
      <dgm:spPr/>
      <dgm:t>
        <a:bodyPr/>
        <a:lstStyle/>
        <a:p>
          <a:r>
            <a:rPr lang="ru-RU" sz="1000" dirty="0" smtClean="0"/>
            <a:t>Спортивные игры</a:t>
          </a:r>
          <a:endParaRPr lang="ru-RU" sz="1000" dirty="0"/>
        </a:p>
      </dgm:t>
    </dgm:pt>
    <dgm:pt modelId="{7A7E7C2C-A553-477D-A4EF-7740A66BA15F}" type="parTrans" cxnId="{21404F79-7EE3-40C5-8BB4-E1C0C51A0423}">
      <dgm:prSet/>
      <dgm:spPr/>
      <dgm:t>
        <a:bodyPr/>
        <a:lstStyle/>
        <a:p>
          <a:endParaRPr lang="ru-RU"/>
        </a:p>
      </dgm:t>
    </dgm:pt>
    <dgm:pt modelId="{31EDED5F-620D-4114-8C7F-98D106A35E52}" type="sibTrans" cxnId="{21404F79-7EE3-40C5-8BB4-E1C0C51A0423}">
      <dgm:prSet/>
      <dgm:spPr/>
      <dgm:t>
        <a:bodyPr/>
        <a:lstStyle/>
        <a:p>
          <a:endParaRPr lang="ru-RU"/>
        </a:p>
      </dgm:t>
    </dgm:pt>
    <dgm:pt modelId="{06B3E5A1-E376-43A7-9935-47BD8D06D8C2}" type="pres">
      <dgm:prSet presAssocID="{34358F98-8E49-4078-9DCC-B0162BDC3723}" presName="Name0" presStyleCnt="0">
        <dgm:presLayoutVars>
          <dgm:dir/>
          <dgm:resizeHandles val="exact"/>
        </dgm:presLayoutVars>
      </dgm:prSet>
      <dgm:spPr/>
      <dgm:t>
        <a:bodyPr/>
        <a:lstStyle/>
        <a:p>
          <a:endParaRPr lang="ru-RU"/>
        </a:p>
      </dgm:t>
    </dgm:pt>
    <dgm:pt modelId="{24F840C0-A2D2-4999-8E86-F8D6F2A0780E}" type="pres">
      <dgm:prSet presAssocID="{8C52560F-F8A0-4792-9A08-088280FFBF7F}" presName="Name5" presStyleLbl="vennNode1" presStyleIdx="0" presStyleCnt="7" custScaleX="109057" custScaleY="108104">
        <dgm:presLayoutVars>
          <dgm:bulletEnabled val="1"/>
        </dgm:presLayoutVars>
      </dgm:prSet>
      <dgm:spPr/>
      <dgm:t>
        <a:bodyPr/>
        <a:lstStyle/>
        <a:p>
          <a:endParaRPr lang="ru-RU"/>
        </a:p>
      </dgm:t>
    </dgm:pt>
    <dgm:pt modelId="{BD2C15BF-4708-4C85-B032-757DD305AD59}" type="pres">
      <dgm:prSet presAssocID="{F9A1A38B-1D74-466E-A422-33E0562F5A1D}" presName="space" presStyleCnt="0"/>
      <dgm:spPr/>
    </dgm:pt>
    <dgm:pt modelId="{1099025C-C1BD-4D5B-A5B8-BB86870D340F}" type="pres">
      <dgm:prSet presAssocID="{A3E06058-7BB2-41C7-B08A-413BEA7BA19A}" presName="Name5" presStyleLbl="vennNode1" presStyleIdx="1" presStyleCnt="7" custScaleX="138681" custScaleY="134148">
        <dgm:presLayoutVars>
          <dgm:bulletEnabled val="1"/>
        </dgm:presLayoutVars>
      </dgm:prSet>
      <dgm:spPr/>
      <dgm:t>
        <a:bodyPr/>
        <a:lstStyle/>
        <a:p>
          <a:endParaRPr lang="ru-RU"/>
        </a:p>
      </dgm:t>
    </dgm:pt>
    <dgm:pt modelId="{3B044E58-E59E-4A43-9635-9B52DA0A4A51}" type="pres">
      <dgm:prSet presAssocID="{39B33A5A-269E-46B6-8EAF-83A33B80D9E5}" presName="space" presStyleCnt="0"/>
      <dgm:spPr/>
    </dgm:pt>
    <dgm:pt modelId="{78077C3D-51E6-402A-B322-CF1D728ED24E}" type="pres">
      <dgm:prSet presAssocID="{9567C523-AE86-45F6-90AD-F1BD955618DF}" presName="Name5" presStyleLbl="vennNode1" presStyleIdx="2" presStyleCnt="7" custScaleX="109843" custScaleY="105446">
        <dgm:presLayoutVars>
          <dgm:bulletEnabled val="1"/>
        </dgm:presLayoutVars>
      </dgm:prSet>
      <dgm:spPr/>
      <dgm:t>
        <a:bodyPr/>
        <a:lstStyle/>
        <a:p>
          <a:endParaRPr lang="ru-RU"/>
        </a:p>
      </dgm:t>
    </dgm:pt>
    <dgm:pt modelId="{CA7BA439-651A-4225-9ABA-BE765F640BBF}" type="pres">
      <dgm:prSet presAssocID="{0554B81F-1234-4C21-B706-9C5483709EDE}" presName="space" presStyleCnt="0"/>
      <dgm:spPr/>
    </dgm:pt>
    <dgm:pt modelId="{5672ED2E-95A9-4F9E-866B-9748328672C7}" type="pres">
      <dgm:prSet presAssocID="{64E07D6D-4339-4D2F-9380-8A5DECA173A8}" presName="Name5" presStyleLbl="vennNode1" presStyleIdx="3" presStyleCnt="7">
        <dgm:presLayoutVars>
          <dgm:bulletEnabled val="1"/>
        </dgm:presLayoutVars>
      </dgm:prSet>
      <dgm:spPr/>
      <dgm:t>
        <a:bodyPr/>
        <a:lstStyle/>
        <a:p>
          <a:endParaRPr lang="ru-RU"/>
        </a:p>
      </dgm:t>
    </dgm:pt>
    <dgm:pt modelId="{3DCBF7EB-27EA-4861-BA6D-72A8F46C5AF6}" type="pres">
      <dgm:prSet presAssocID="{B470B3F1-5D20-41F5-A93D-C1522672A519}" presName="space" presStyleCnt="0"/>
      <dgm:spPr/>
    </dgm:pt>
    <dgm:pt modelId="{1C7F887D-8081-4F3A-9F75-4C548D9AE496}" type="pres">
      <dgm:prSet presAssocID="{C957A687-4ACF-4FAF-8495-36DEE4C32FD8}" presName="Name5" presStyleLbl="vennNode1" presStyleIdx="4" presStyleCnt="7" custScaleX="131046" custScaleY="126614">
        <dgm:presLayoutVars>
          <dgm:bulletEnabled val="1"/>
        </dgm:presLayoutVars>
      </dgm:prSet>
      <dgm:spPr/>
      <dgm:t>
        <a:bodyPr/>
        <a:lstStyle/>
        <a:p>
          <a:endParaRPr lang="ru-RU"/>
        </a:p>
      </dgm:t>
    </dgm:pt>
    <dgm:pt modelId="{013371FD-D037-4C36-90B9-F0BFDF82AF53}" type="pres">
      <dgm:prSet presAssocID="{CD5628E9-B158-4FD3-B13C-C9C358D8CE02}" presName="space" presStyleCnt="0"/>
      <dgm:spPr/>
    </dgm:pt>
    <dgm:pt modelId="{5D64C654-B811-424B-A385-50AF2E11199B}" type="pres">
      <dgm:prSet presAssocID="{933691E7-AE45-4CDD-BF79-A66FB86050DC}" presName="Name5" presStyleLbl="vennNode1" presStyleIdx="5" presStyleCnt="7" custScaleX="127587" custScaleY="118627">
        <dgm:presLayoutVars>
          <dgm:bulletEnabled val="1"/>
        </dgm:presLayoutVars>
      </dgm:prSet>
      <dgm:spPr/>
      <dgm:t>
        <a:bodyPr/>
        <a:lstStyle/>
        <a:p>
          <a:endParaRPr lang="ru-RU"/>
        </a:p>
      </dgm:t>
    </dgm:pt>
    <dgm:pt modelId="{9476A400-A455-4025-8E4E-F56E1D2C0CC8}" type="pres">
      <dgm:prSet presAssocID="{C80C1D92-4012-4C74-AA2B-13ABC72DCC00}" presName="space" presStyleCnt="0"/>
      <dgm:spPr/>
    </dgm:pt>
    <dgm:pt modelId="{0DFE1A31-3C1F-4001-8AF3-764EE8BFB3C4}" type="pres">
      <dgm:prSet presAssocID="{D0F0945D-9168-4A89-ADD9-E44ABEF716E3}" presName="Name5" presStyleLbl="vennNode1" presStyleIdx="6" presStyleCnt="7">
        <dgm:presLayoutVars>
          <dgm:bulletEnabled val="1"/>
        </dgm:presLayoutVars>
      </dgm:prSet>
      <dgm:spPr/>
      <dgm:t>
        <a:bodyPr/>
        <a:lstStyle/>
        <a:p>
          <a:endParaRPr lang="ru-RU"/>
        </a:p>
      </dgm:t>
    </dgm:pt>
  </dgm:ptLst>
  <dgm:cxnLst>
    <dgm:cxn modelId="{F49B0C43-7AC0-499F-8009-DB445F50B311}" type="presOf" srcId="{933691E7-AE45-4CDD-BF79-A66FB86050DC}" destId="{5D64C654-B811-424B-A385-50AF2E11199B}" srcOrd="0" destOrd="0" presId="urn:microsoft.com/office/officeart/2005/8/layout/venn3"/>
    <dgm:cxn modelId="{9800BBDB-AEE2-4AB9-AAC9-110AA21A5548}" srcId="{34358F98-8E49-4078-9DCC-B0162BDC3723}" destId="{64E07D6D-4339-4D2F-9380-8A5DECA173A8}" srcOrd="3" destOrd="0" parTransId="{0D825672-708D-419E-AA07-A06365932B24}" sibTransId="{B470B3F1-5D20-41F5-A93D-C1522672A519}"/>
    <dgm:cxn modelId="{699C4D21-31E3-4D62-B4D2-9D6C0AA5C7D4}" type="presOf" srcId="{64E07D6D-4339-4D2F-9380-8A5DECA173A8}" destId="{5672ED2E-95A9-4F9E-866B-9748328672C7}" srcOrd="0" destOrd="0" presId="urn:microsoft.com/office/officeart/2005/8/layout/venn3"/>
    <dgm:cxn modelId="{2A10ECC4-6D93-4B51-9F9C-2399C1016F2B}" type="presOf" srcId="{D0F0945D-9168-4A89-ADD9-E44ABEF716E3}" destId="{0DFE1A31-3C1F-4001-8AF3-764EE8BFB3C4}" srcOrd="0" destOrd="0" presId="urn:microsoft.com/office/officeart/2005/8/layout/venn3"/>
    <dgm:cxn modelId="{041057F0-65FD-4664-A9D3-112A198A5D16}" type="presOf" srcId="{8C52560F-F8A0-4792-9A08-088280FFBF7F}" destId="{24F840C0-A2D2-4999-8E86-F8D6F2A0780E}" srcOrd="0" destOrd="0" presId="urn:microsoft.com/office/officeart/2005/8/layout/venn3"/>
    <dgm:cxn modelId="{2A527FBD-CA34-4C66-B1BE-F9A8737652C1}" type="presOf" srcId="{34358F98-8E49-4078-9DCC-B0162BDC3723}" destId="{06B3E5A1-E376-43A7-9935-47BD8D06D8C2}" srcOrd="0" destOrd="0" presId="urn:microsoft.com/office/officeart/2005/8/layout/venn3"/>
    <dgm:cxn modelId="{913DF9B8-5BA7-4DE3-8464-3EEDEF5E3089}" type="presOf" srcId="{C957A687-4ACF-4FAF-8495-36DEE4C32FD8}" destId="{1C7F887D-8081-4F3A-9F75-4C548D9AE496}" srcOrd="0" destOrd="0" presId="urn:microsoft.com/office/officeart/2005/8/layout/venn3"/>
    <dgm:cxn modelId="{0011E2BE-AB10-4DD8-A503-3EAAD1803FA8}" srcId="{34358F98-8E49-4078-9DCC-B0162BDC3723}" destId="{9567C523-AE86-45F6-90AD-F1BD955618DF}" srcOrd="2" destOrd="0" parTransId="{917C6CCE-E869-40E0-95C6-91B9FC5011C6}" sibTransId="{0554B81F-1234-4C21-B706-9C5483709EDE}"/>
    <dgm:cxn modelId="{3B85CA6D-7DF2-4C8B-94F4-7419A9B7D9ED}" srcId="{34358F98-8E49-4078-9DCC-B0162BDC3723}" destId="{933691E7-AE45-4CDD-BF79-A66FB86050DC}" srcOrd="5" destOrd="0" parTransId="{57B9E7DA-5690-4D42-A1F9-13228CA41970}" sibTransId="{C80C1D92-4012-4C74-AA2B-13ABC72DCC00}"/>
    <dgm:cxn modelId="{3E9F3149-57B4-4DBE-99E4-EA742AD14368}" srcId="{34358F98-8E49-4078-9DCC-B0162BDC3723}" destId="{8C52560F-F8A0-4792-9A08-088280FFBF7F}" srcOrd="0" destOrd="0" parTransId="{01962BCE-DF4E-401B-9C7A-5790F3086AEE}" sibTransId="{F9A1A38B-1D74-466E-A422-33E0562F5A1D}"/>
    <dgm:cxn modelId="{59D4E5B6-1330-4009-88D1-64D55DA1D418}" type="presOf" srcId="{9567C523-AE86-45F6-90AD-F1BD955618DF}" destId="{78077C3D-51E6-402A-B322-CF1D728ED24E}" srcOrd="0" destOrd="0" presId="urn:microsoft.com/office/officeart/2005/8/layout/venn3"/>
    <dgm:cxn modelId="{3C843259-1B7E-4183-BABC-096097C4557E}" srcId="{34358F98-8E49-4078-9DCC-B0162BDC3723}" destId="{A3E06058-7BB2-41C7-B08A-413BEA7BA19A}" srcOrd="1" destOrd="0" parTransId="{B70FB184-00B3-49B2-ABB5-027A30536972}" sibTransId="{39B33A5A-269E-46B6-8EAF-83A33B80D9E5}"/>
    <dgm:cxn modelId="{69635533-5397-4296-9FE9-AF2DC8D6CD35}" srcId="{34358F98-8E49-4078-9DCC-B0162BDC3723}" destId="{C957A687-4ACF-4FAF-8495-36DEE4C32FD8}" srcOrd="4" destOrd="0" parTransId="{69A58D3D-AB42-482B-AAC9-798DABF6F176}" sibTransId="{CD5628E9-B158-4FD3-B13C-C9C358D8CE02}"/>
    <dgm:cxn modelId="{9A97E78D-60A5-469B-8A8A-0C1C85C37AD2}" type="presOf" srcId="{A3E06058-7BB2-41C7-B08A-413BEA7BA19A}" destId="{1099025C-C1BD-4D5B-A5B8-BB86870D340F}" srcOrd="0" destOrd="0" presId="urn:microsoft.com/office/officeart/2005/8/layout/venn3"/>
    <dgm:cxn modelId="{21404F79-7EE3-40C5-8BB4-E1C0C51A0423}" srcId="{34358F98-8E49-4078-9DCC-B0162BDC3723}" destId="{D0F0945D-9168-4A89-ADD9-E44ABEF716E3}" srcOrd="6" destOrd="0" parTransId="{7A7E7C2C-A553-477D-A4EF-7740A66BA15F}" sibTransId="{31EDED5F-620D-4114-8C7F-98D106A35E52}"/>
    <dgm:cxn modelId="{1A12B7B9-0139-4E5F-B45F-5170CD0AE25E}" type="presParOf" srcId="{06B3E5A1-E376-43A7-9935-47BD8D06D8C2}" destId="{24F840C0-A2D2-4999-8E86-F8D6F2A0780E}" srcOrd="0" destOrd="0" presId="urn:microsoft.com/office/officeart/2005/8/layout/venn3"/>
    <dgm:cxn modelId="{8D1514D6-7CF6-4472-84E9-6695C5CA9F35}" type="presParOf" srcId="{06B3E5A1-E376-43A7-9935-47BD8D06D8C2}" destId="{BD2C15BF-4708-4C85-B032-757DD305AD59}" srcOrd="1" destOrd="0" presId="urn:microsoft.com/office/officeart/2005/8/layout/venn3"/>
    <dgm:cxn modelId="{301FE095-740E-43E1-A3C4-FC0C979C9F7D}" type="presParOf" srcId="{06B3E5A1-E376-43A7-9935-47BD8D06D8C2}" destId="{1099025C-C1BD-4D5B-A5B8-BB86870D340F}" srcOrd="2" destOrd="0" presId="urn:microsoft.com/office/officeart/2005/8/layout/venn3"/>
    <dgm:cxn modelId="{CBA72B9C-92AE-4F7A-B9FC-3B4BB6F0916C}" type="presParOf" srcId="{06B3E5A1-E376-43A7-9935-47BD8D06D8C2}" destId="{3B044E58-E59E-4A43-9635-9B52DA0A4A51}" srcOrd="3" destOrd="0" presId="urn:microsoft.com/office/officeart/2005/8/layout/venn3"/>
    <dgm:cxn modelId="{8A4A4E36-76FF-4A27-8A77-ADC720B2D4D6}" type="presParOf" srcId="{06B3E5A1-E376-43A7-9935-47BD8D06D8C2}" destId="{78077C3D-51E6-402A-B322-CF1D728ED24E}" srcOrd="4" destOrd="0" presId="urn:microsoft.com/office/officeart/2005/8/layout/venn3"/>
    <dgm:cxn modelId="{E874A18B-1CBE-40BA-8123-CD21E791EA2A}" type="presParOf" srcId="{06B3E5A1-E376-43A7-9935-47BD8D06D8C2}" destId="{CA7BA439-651A-4225-9ABA-BE765F640BBF}" srcOrd="5" destOrd="0" presId="urn:microsoft.com/office/officeart/2005/8/layout/venn3"/>
    <dgm:cxn modelId="{1C5A70DC-F01E-4165-8FB8-EF11548504CF}" type="presParOf" srcId="{06B3E5A1-E376-43A7-9935-47BD8D06D8C2}" destId="{5672ED2E-95A9-4F9E-866B-9748328672C7}" srcOrd="6" destOrd="0" presId="urn:microsoft.com/office/officeart/2005/8/layout/venn3"/>
    <dgm:cxn modelId="{EFF48143-B2DD-4034-95E3-55A99D56ACCF}" type="presParOf" srcId="{06B3E5A1-E376-43A7-9935-47BD8D06D8C2}" destId="{3DCBF7EB-27EA-4861-BA6D-72A8F46C5AF6}" srcOrd="7" destOrd="0" presId="urn:microsoft.com/office/officeart/2005/8/layout/venn3"/>
    <dgm:cxn modelId="{F09F55F5-7008-4596-83AB-C03BA895471D}" type="presParOf" srcId="{06B3E5A1-E376-43A7-9935-47BD8D06D8C2}" destId="{1C7F887D-8081-4F3A-9F75-4C548D9AE496}" srcOrd="8" destOrd="0" presId="urn:microsoft.com/office/officeart/2005/8/layout/venn3"/>
    <dgm:cxn modelId="{FEE2DDE8-DE51-4C98-8BE4-552BA5206893}" type="presParOf" srcId="{06B3E5A1-E376-43A7-9935-47BD8D06D8C2}" destId="{013371FD-D037-4C36-90B9-F0BFDF82AF53}" srcOrd="9" destOrd="0" presId="urn:microsoft.com/office/officeart/2005/8/layout/venn3"/>
    <dgm:cxn modelId="{A90E03E3-C33A-42F1-8CA1-64A22A19358B}" type="presParOf" srcId="{06B3E5A1-E376-43A7-9935-47BD8D06D8C2}" destId="{5D64C654-B811-424B-A385-50AF2E11199B}" srcOrd="10" destOrd="0" presId="urn:microsoft.com/office/officeart/2005/8/layout/venn3"/>
    <dgm:cxn modelId="{E751EB97-8B70-48FF-8237-B975DB085E1F}" type="presParOf" srcId="{06B3E5A1-E376-43A7-9935-47BD8D06D8C2}" destId="{9476A400-A455-4025-8E4E-F56E1D2C0CC8}" srcOrd="11" destOrd="0" presId="urn:microsoft.com/office/officeart/2005/8/layout/venn3"/>
    <dgm:cxn modelId="{CF2F4B9D-DCE8-418E-84DE-15F97374EEE4}" type="presParOf" srcId="{06B3E5A1-E376-43A7-9935-47BD8D06D8C2}" destId="{0DFE1A31-3C1F-4001-8AF3-764EE8BFB3C4}" srcOrd="12"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5F74850-0996-4BA2-8227-77858DCADC85}" type="doc">
      <dgm:prSet loTypeId="urn:microsoft.com/office/officeart/2005/8/layout/chevron2" loCatId="process" qsTypeId="urn:microsoft.com/office/officeart/2005/8/quickstyle/simple1" qsCatId="simple" csTypeId="urn:microsoft.com/office/officeart/2005/8/colors/accent2_4" csCatId="accent2" phldr="1"/>
      <dgm:spPr/>
      <dgm:t>
        <a:bodyPr/>
        <a:lstStyle/>
        <a:p>
          <a:endParaRPr lang="ru-RU"/>
        </a:p>
      </dgm:t>
    </dgm:pt>
    <dgm:pt modelId="{FC545A04-405F-4B9B-BC4F-192E72C4AAD9}">
      <dgm:prSet phldrT="[Текст]"/>
      <dgm:spPr/>
      <dgm:t>
        <a:bodyPr/>
        <a:lstStyle/>
        <a:p>
          <a:endParaRPr lang="ru-RU" dirty="0"/>
        </a:p>
      </dgm:t>
    </dgm:pt>
    <dgm:pt modelId="{D8C0C99C-1902-4DB3-B000-06FD666ACB9A}" type="parTrans" cxnId="{F6ACBD99-29D7-423D-B304-1EB31015A301}">
      <dgm:prSet/>
      <dgm:spPr/>
      <dgm:t>
        <a:bodyPr/>
        <a:lstStyle/>
        <a:p>
          <a:endParaRPr lang="ru-RU"/>
        </a:p>
      </dgm:t>
    </dgm:pt>
    <dgm:pt modelId="{8DEF041C-4210-4F2F-8B70-BB507A67EC00}" type="sibTrans" cxnId="{F6ACBD99-29D7-423D-B304-1EB31015A301}">
      <dgm:prSet/>
      <dgm:spPr/>
      <dgm:t>
        <a:bodyPr/>
        <a:lstStyle/>
        <a:p>
          <a:endParaRPr lang="ru-RU"/>
        </a:p>
      </dgm:t>
    </dgm:pt>
    <dgm:pt modelId="{727689D2-8066-4FDE-BD4A-CAFAEDD109EA}">
      <dgm:prSet custT="1"/>
      <dgm:spPr/>
      <dgm:t>
        <a:bodyPr/>
        <a:lstStyle/>
        <a:p>
          <a:r>
            <a:rPr lang="ru-RU" sz="1600" u="sng" dirty="0" smtClean="0"/>
            <a:t>определение особых образовательных потребностей </a:t>
          </a:r>
          <a:r>
            <a:rPr lang="ru-RU" sz="1600" dirty="0" smtClean="0"/>
            <a:t>обучающихся с ТНР: понимает? Повторяет? Говорит? Его понимают? Принимают? Отвечают?</a:t>
          </a:r>
          <a:endParaRPr lang="ru-RU" sz="1600" dirty="0"/>
        </a:p>
      </dgm:t>
    </dgm:pt>
    <dgm:pt modelId="{6AB9CAD1-F73F-483E-A6EC-4EAA78FF3AF6}" type="parTrans" cxnId="{EB656625-DC37-4B00-AD8E-3732B48B09DF}">
      <dgm:prSet/>
      <dgm:spPr/>
      <dgm:t>
        <a:bodyPr/>
        <a:lstStyle/>
        <a:p>
          <a:endParaRPr lang="ru-RU"/>
        </a:p>
      </dgm:t>
    </dgm:pt>
    <dgm:pt modelId="{735DA9D0-39EF-4B10-88A4-C45AFC8F9A4F}" type="sibTrans" cxnId="{EB656625-DC37-4B00-AD8E-3732B48B09DF}">
      <dgm:prSet/>
      <dgm:spPr/>
      <dgm:t>
        <a:bodyPr/>
        <a:lstStyle/>
        <a:p>
          <a:endParaRPr lang="ru-RU"/>
        </a:p>
      </dgm:t>
    </dgm:pt>
    <dgm:pt modelId="{0125562E-B8E5-4A24-886A-9DEEDB01F704}" type="pres">
      <dgm:prSet presAssocID="{B5F74850-0996-4BA2-8227-77858DCADC85}" presName="linearFlow" presStyleCnt="0">
        <dgm:presLayoutVars>
          <dgm:dir/>
          <dgm:animLvl val="lvl"/>
          <dgm:resizeHandles val="exact"/>
        </dgm:presLayoutVars>
      </dgm:prSet>
      <dgm:spPr/>
      <dgm:t>
        <a:bodyPr/>
        <a:lstStyle/>
        <a:p>
          <a:endParaRPr lang="ru-RU"/>
        </a:p>
      </dgm:t>
    </dgm:pt>
    <dgm:pt modelId="{E75D471E-017B-47FD-A6C0-A5A86A05E3E0}" type="pres">
      <dgm:prSet presAssocID="{FC545A04-405F-4B9B-BC4F-192E72C4AAD9}" presName="composite" presStyleCnt="0"/>
      <dgm:spPr/>
    </dgm:pt>
    <dgm:pt modelId="{8D96D538-1A21-4BFB-B6E5-81A3973F7AF1}" type="pres">
      <dgm:prSet presAssocID="{FC545A04-405F-4B9B-BC4F-192E72C4AAD9}" presName="parentText" presStyleLbl="alignNode1" presStyleIdx="0" presStyleCnt="1">
        <dgm:presLayoutVars>
          <dgm:chMax val="1"/>
          <dgm:bulletEnabled val="1"/>
        </dgm:presLayoutVars>
      </dgm:prSet>
      <dgm:spPr/>
      <dgm:t>
        <a:bodyPr/>
        <a:lstStyle/>
        <a:p>
          <a:endParaRPr lang="ru-RU"/>
        </a:p>
      </dgm:t>
    </dgm:pt>
    <dgm:pt modelId="{075D33AD-2FAE-4321-950A-15D03F4BC09E}" type="pres">
      <dgm:prSet presAssocID="{FC545A04-405F-4B9B-BC4F-192E72C4AAD9}" presName="descendantText" presStyleLbl="alignAcc1" presStyleIdx="0" presStyleCnt="1">
        <dgm:presLayoutVars>
          <dgm:bulletEnabled val="1"/>
        </dgm:presLayoutVars>
      </dgm:prSet>
      <dgm:spPr/>
      <dgm:t>
        <a:bodyPr/>
        <a:lstStyle/>
        <a:p>
          <a:endParaRPr lang="ru-RU"/>
        </a:p>
      </dgm:t>
    </dgm:pt>
  </dgm:ptLst>
  <dgm:cxnLst>
    <dgm:cxn modelId="{EB656625-DC37-4B00-AD8E-3732B48B09DF}" srcId="{FC545A04-405F-4B9B-BC4F-192E72C4AAD9}" destId="{727689D2-8066-4FDE-BD4A-CAFAEDD109EA}" srcOrd="0" destOrd="0" parTransId="{6AB9CAD1-F73F-483E-A6EC-4EAA78FF3AF6}" sibTransId="{735DA9D0-39EF-4B10-88A4-C45AFC8F9A4F}"/>
    <dgm:cxn modelId="{F6ACBD99-29D7-423D-B304-1EB31015A301}" srcId="{B5F74850-0996-4BA2-8227-77858DCADC85}" destId="{FC545A04-405F-4B9B-BC4F-192E72C4AAD9}" srcOrd="0" destOrd="0" parTransId="{D8C0C99C-1902-4DB3-B000-06FD666ACB9A}" sibTransId="{8DEF041C-4210-4F2F-8B70-BB507A67EC00}"/>
    <dgm:cxn modelId="{ADFDBE36-677B-4780-B362-76A8443DE5E6}" type="presOf" srcId="{727689D2-8066-4FDE-BD4A-CAFAEDD109EA}" destId="{075D33AD-2FAE-4321-950A-15D03F4BC09E}" srcOrd="0" destOrd="0" presId="urn:microsoft.com/office/officeart/2005/8/layout/chevron2"/>
    <dgm:cxn modelId="{E5B98EC3-2563-46F3-A9B2-BE16C21D540D}" type="presOf" srcId="{B5F74850-0996-4BA2-8227-77858DCADC85}" destId="{0125562E-B8E5-4A24-886A-9DEEDB01F704}" srcOrd="0" destOrd="0" presId="urn:microsoft.com/office/officeart/2005/8/layout/chevron2"/>
    <dgm:cxn modelId="{8A43003E-B1B2-4FE3-9904-446D1F638C3C}" type="presOf" srcId="{FC545A04-405F-4B9B-BC4F-192E72C4AAD9}" destId="{8D96D538-1A21-4BFB-B6E5-81A3973F7AF1}" srcOrd="0" destOrd="0" presId="urn:microsoft.com/office/officeart/2005/8/layout/chevron2"/>
    <dgm:cxn modelId="{3E994373-F509-46BE-BDA9-E42E42FA7A51}" type="presParOf" srcId="{0125562E-B8E5-4A24-886A-9DEEDB01F704}" destId="{E75D471E-017B-47FD-A6C0-A5A86A05E3E0}" srcOrd="0" destOrd="0" presId="urn:microsoft.com/office/officeart/2005/8/layout/chevron2"/>
    <dgm:cxn modelId="{4B3DD469-001C-4B31-9BD2-921067E391AB}" type="presParOf" srcId="{E75D471E-017B-47FD-A6C0-A5A86A05E3E0}" destId="{8D96D538-1A21-4BFB-B6E5-81A3973F7AF1}" srcOrd="0" destOrd="0" presId="urn:microsoft.com/office/officeart/2005/8/layout/chevron2"/>
    <dgm:cxn modelId="{ABDF4538-9D9D-44EE-9D6F-50E5274537D8}" type="presParOf" srcId="{E75D471E-017B-47FD-A6C0-A5A86A05E3E0}" destId="{075D33AD-2FAE-4321-950A-15D03F4BC09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4358F98-8E49-4078-9DCC-B0162BDC3723}" type="doc">
      <dgm:prSet loTypeId="urn:microsoft.com/office/officeart/2005/8/layout/venn3" loCatId="relationship" qsTypeId="urn:microsoft.com/office/officeart/2005/8/quickstyle/simple1" qsCatId="simple" csTypeId="urn:microsoft.com/office/officeart/2005/8/colors/accent2_1" csCatId="accent2" phldr="1"/>
      <dgm:spPr/>
      <dgm:t>
        <a:bodyPr/>
        <a:lstStyle/>
        <a:p>
          <a:endParaRPr lang="ru-RU"/>
        </a:p>
      </dgm:t>
    </dgm:pt>
    <dgm:pt modelId="{8C52560F-F8A0-4792-9A08-088280FFBF7F}">
      <dgm:prSet phldrT="[Текст]" custT="1"/>
      <dgm:spPr/>
      <dgm:t>
        <a:bodyPr/>
        <a:lstStyle/>
        <a:p>
          <a:r>
            <a:rPr lang="ru-RU" sz="1100" dirty="0" smtClean="0"/>
            <a:t>Игра</a:t>
          </a:r>
          <a:endParaRPr lang="ru-RU" sz="1000" dirty="0"/>
        </a:p>
      </dgm:t>
    </dgm:pt>
    <dgm:pt modelId="{01962BCE-DF4E-401B-9C7A-5790F3086AEE}" type="parTrans" cxnId="{3E9F3149-57B4-4DBE-99E4-EA742AD14368}">
      <dgm:prSet/>
      <dgm:spPr/>
      <dgm:t>
        <a:bodyPr/>
        <a:lstStyle/>
        <a:p>
          <a:endParaRPr lang="ru-RU"/>
        </a:p>
      </dgm:t>
    </dgm:pt>
    <dgm:pt modelId="{F9A1A38B-1D74-466E-A422-33E0562F5A1D}" type="sibTrans" cxnId="{3E9F3149-57B4-4DBE-99E4-EA742AD14368}">
      <dgm:prSet/>
      <dgm:spPr/>
      <dgm:t>
        <a:bodyPr/>
        <a:lstStyle/>
        <a:p>
          <a:endParaRPr lang="ru-RU"/>
        </a:p>
      </dgm:t>
    </dgm:pt>
    <dgm:pt modelId="{A3E06058-7BB2-41C7-B08A-413BEA7BA19A}">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100" dirty="0" smtClean="0"/>
            <a:t>Изобразительная деятельность</a:t>
          </a:r>
        </a:p>
        <a:p>
          <a:pPr marL="0" marR="0" indent="0" defTabSz="914400" eaLnBrk="1" fontAlgn="auto" latinLnBrk="0" hangingPunct="1">
            <a:lnSpc>
              <a:spcPct val="100000"/>
            </a:lnSpc>
            <a:spcBef>
              <a:spcPts val="0"/>
            </a:spcBef>
            <a:spcAft>
              <a:spcPts val="0"/>
            </a:spcAft>
            <a:buClrTx/>
            <a:buSzTx/>
            <a:buFontTx/>
            <a:buNone/>
            <a:tabLst/>
            <a:defRPr/>
          </a:pPr>
          <a:r>
            <a:rPr lang="ru-RU" sz="1100" dirty="0" smtClean="0"/>
            <a:t>Лепка, аппликация</a:t>
          </a:r>
        </a:p>
        <a:p>
          <a:pPr defTabSz="488950">
            <a:lnSpc>
              <a:spcPct val="90000"/>
            </a:lnSpc>
            <a:spcBef>
              <a:spcPct val="0"/>
            </a:spcBef>
            <a:spcAft>
              <a:spcPct val="35000"/>
            </a:spcAft>
          </a:pPr>
          <a:endParaRPr lang="ru-RU" sz="1100" dirty="0"/>
        </a:p>
      </dgm:t>
    </dgm:pt>
    <dgm:pt modelId="{B70FB184-00B3-49B2-ABB5-027A30536972}" type="parTrans" cxnId="{3C843259-1B7E-4183-BABC-096097C4557E}">
      <dgm:prSet/>
      <dgm:spPr/>
      <dgm:t>
        <a:bodyPr/>
        <a:lstStyle/>
        <a:p>
          <a:endParaRPr lang="ru-RU"/>
        </a:p>
      </dgm:t>
    </dgm:pt>
    <dgm:pt modelId="{39B33A5A-269E-46B6-8EAF-83A33B80D9E5}" type="sibTrans" cxnId="{3C843259-1B7E-4183-BABC-096097C4557E}">
      <dgm:prSet/>
      <dgm:spPr/>
      <dgm:t>
        <a:bodyPr/>
        <a:lstStyle/>
        <a:p>
          <a:endParaRPr lang="ru-RU"/>
        </a:p>
      </dgm:t>
    </dgm:pt>
    <dgm:pt modelId="{9567C523-AE86-45F6-90AD-F1BD955618DF}">
      <dgm:prSet phldrT="[Текст]" custT="1"/>
      <dgm:spPr/>
      <dgm:t>
        <a:bodyPr/>
        <a:lstStyle/>
        <a:p>
          <a:r>
            <a:rPr lang="ru-RU" sz="1100" dirty="0" smtClean="0"/>
            <a:t>Труд</a:t>
          </a:r>
          <a:endParaRPr lang="ru-RU" sz="1100" dirty="0"/>
        </a:p>
      </dgm:t>
    </dgm:pt>
    <dgm:pt modelId="{917C6CCE-E869-40E0-95C6-91B9FC5011C6}" type="parTrans" cxnId="{0011E2BE-AB10-4DD8-A503-3EAAD1803FA8}">
      <dgm:prSet/>
      <dgm:spPr/>
      <dgm:t>
        <a:bodyPr/>
        <a:lstStyle/>
        <a:p>
          <a:endParaRPr lang="ru-RU"/>
        </a:p>
      </dgm:t>
    </dgm:pt>
    <dgm:pt modelId="{0554B81F-1234-4C21-B706-9C5483709EDE}" type="sibTrans" cxnId="{0011E2BE-AB10-4DD8-A503-3EAAD1803FA8}">
      <dgm:prSet/>
      <dgm:spPr/>
      <dgm:t>
        <a:bodyPr/>
        <a:lstStyle/>
        <a:p>
          <a:endParaRPr lang="ru-RU"/>
        </a:p>
      </dgm:t>
    </dgm:pt>
    <dgm:pt modelId="{64E07D6D-4339-4D2F-9380-8A5DECA173A8}">
      <dgm:prSet phldrT="[Текст]" custT="1"/>
      <dgm:spPr/>
      <dgm:t>
        <a:bodyPr/>
        <a:lstStyle/>
        <a:p>
          <a:r>
            <a:rPr lang="ru-RU" sz="1000" dirty="0" smtClean="0"/>
            <a:t>Безопасное поведение</a:t>
          </a:r>
          <a:endParaRPr lang="ru-RU" sz="1000" dirty="0"/>
        </a:p>
      </dgm:t>
    </dgm:pt>
    <dgm:pt modelId="{0D825672-708D-419E-AA07-A06365932B24}" type="parTrans" cxnId="{9800BBDB-AEE2-4AB9-AAC9-110AA21A5548}">
      <dgm:prSet/>
      <dgm:spPr/>
      <dgm:t>
        <a:bodyPr/>
        <a:lstStyle/>
        <a:p>
          <a:endParaRPr lang="ru-RU"/>
        </a:p>
      </dgm:t>
    </dgm:pt>
    <dgm:pt modelId="{B470B3F1-5D20-41F5-A93D-C1522672A519}" type="sibTrans" cxnId="{9800BBDB-AEE2-4AB9-AAC9-110AA21A5548}">
      <dgm:prSet/>
      <dgm:spPr/>
      <dgm:t>
        <a:bodyPr/>
        <a:lstStyle/>
        <a:p>
          <a:endParaRPr lang="ru-RU"/>
        </a:p>
      </dgm:t>
    </dgm:pt>
    <dgm:pt modelId="{C957A687-4ACF-4FAF-8495-36DEE4C32FD8}">
      <dgm:prSet phldrT="[Текст]" custT="1"/>
      <dgm:spPr/>
      <dgm:t>
        <a:bodyPr/>
        <a:lstStyle/>
        <a:p>
          <a:r>
            <a:rPr lang="ru-RU" sz="1000" dirty="0" smtClean="0"/>
            <a:t>Сенсорные эталоны и познавательные действия</a:t>
          </a:r>
          <a:endParaRPr lang="ru-RU" sz="1000" dirty="0"/>
        </a:p>
      </dgm:t>
    </dgm:pt>
    <dgm:pt modelId="{69A58D3D-AB42-482B-AAC9-798DABF6F176}" type="parTrans" cxnId="{69635533-5397-4296-9FE9-AF2DC8D6CD35}">
      <dgm:prSet/>
      <dgm:spPr/>
      <dgm:t>
        <a:bodyPr/>
        <a:lstStyle/>
        <a:p>
          <a:endParaRPr lang="ru-RU"/>
        </a:p>
      </dgm:t>
    </dgm:pt>
    <dgm:pt modelId="{CD5628E9-B158-4FD3-B13C-C9C358D8CE02}" type="sibTrans" cxnId="{69635533-5397-4296-9FE9-AF2DC8D6CD35}">
      <dgm:prSet/>
      <dgm:spPr/>
      <dgm:t>
        <a:bodyPr/>
        <a:lstStyle/>
        <a:p>
          <a:endParaRPr lang="ru-RU"/>
        </a:p>
      </dgm:t>
    </dgm:pt>
    <dgm:pt modelId="{933691E7-AE45-4CDD-BF79-A66FB86050DC}">
      <dgm:prSet phldrT="[Текст]" custT="1"/>
      <dgm:spPr/>
      <dgm:t>
        <a:bodyPr/>
        <a:lstStyle/>
        <a:p>
          <a:r>
            <a:rPr lang="ru-RU" sz="1000" dirty="0" smtClean="0"/>
            <a:t>Театрализованная деятельность</a:t>
          </a:r>
          <a:endParaRPr lang="ru-RU" sz="1000" dirty="0"/>
        </a:p>
      </dgm:t>
    </dgm:pt>
    <dgm:pt modelId="{57B9E7DA-5690-4D42-A1F9-13228CA41970}" type="parTrans" cxnId="{3B85CA6D-7DF2-4C8B-94F4-7419A9B7D9ED}">
      <dgm:prSet/>
      <dgm:spPr/>
      <dgm:t>
        <a:bodyPr/>
        <a:lstStyle/>
        <a:p>
          <a:endParaRPr lang="ru-RU"/>
        </a:p>
      </dgm:t>
    </dgm:pt>
    <dgm:pt modelId="{C80C1D92-4012-4C74-AA2B-13ABC72DCC00}" type="sibTrans" cxnId="{3B85CA6D-7DF2-4C8B-94F4-7419A9B7D9ED}">
      <dgm:prSet/>
      <dgm:spPr/>
      <dgm:t>
        <a:bodyPr/>
        <a:lstStyle/>
        <a:p>
          <a:endParaRPr lang="ru-RU"/>
        </a:p>
      </dgm:t>
    </dgm:pt>
    <dgm:pt modelId="{D0F0945D-9168-4A89-ADD9-E44ABEF716E3}">
      <dgm:prSet phldrT="[Текст]" custT="1"/>
      <dgm:spPr/>
      <dgm:t>
        <a:bodyPr/>
        <a:lstStyle/>
        <a:p>
          <a:r>
            <a:rPr lang="ru-RU" sz="1000" dirty="0" smtClean="0"/>
            <a:t>Спортивные игры</a:t>
          </a:r>
          <a:endParaRPr lang="ru-RU" sz="1000" dirty="0"/>
        </a:p>
      </dgm:t>
    </dgm:pt>
    <dgm:pt modelId="{7A7E7C2C-A553-477D-A4EF-7740A66BA15F}" type="parTrans" cxnId="{21404F79-7EE3-40C5-8BB4-E1C0C51A0423}">
      <dgm:prSet/>
      <dgm:spPr/>
      <dgm:t>
        <a:bodyPr/>
        <a:lstStyle/>
        <a:p>
          <a:endParaRPr lang="ru-RU"/>
        </a:p>
      </dgm:t>
    </dgm:pt>
    <dgm:pt modelId="{31EDED5F-620D-4114-8C7F-98D106A35E52}" type="sibTrans" cxnId="{21404F79-7EE3-40C5-8BB4-E1C0C51A0423}">
      <dgm:prSet/>
      <dgm:spPr/>
      <dgm:t>
        <a:bodyPr/>
        <a:lstStyle/>
        <a:p>
          <a:endParaRPr lang="ru-RU"/>
        </a:p>
      </dgm:t>
    </dgm:pt>
    <dgm:pt modelId="{06B3E5A1-E376-43A7-9935-47BD8D06D8C2}" type="pres">
      <dgm:prSet presAssocID="{34358F98-8E49-4078-9DCC-B0162BDC3723}" presName="Name0" presStyleCnt="0">
        <dgm:presLayoutVars>
          <dgm:dir/>
          <dgm:resizeHandles val="exact"/>
        </dgm:presLayoutVars>
      </dgm:prSet>
      <dgm:spPr/>
      <dgm:t>
        <a:bodyPr/>
        <a:lstStyle/>
        <a:p>
          <a:endParaRPr lang="ru-RU"/>
        </a:p>
      </dgm:t>
    </dgm:pt>
    <dgm:pt modelId="{24F840C0-A2D2-4999-8E86-F8D6F2A0780E}" type="pres">
      <dgm:prSet presAssocID="{8C52560F-F8A0-4792-9A08-088280FFBF7F}" presName="Name5" presStyleLbl="vennNode1" presStyleIdx="0" presStyleCnt="7" custScaleX="109057" custScaleY="108104">
        <dgm:presLayoutVars>
          <dgm:bulletEnabled val="1"/>
        </dgm:presLayoutVars>
      </dgm:prSet>
      <dgm:spPr/>
      <dgm:t>
        <a:bodyPr/>
        <a:lstStyle/>
        <a:p>
          <a:endParaRPr lang="ru-RU"/>
        </a:p>
      </dgm:t>
    </dgm:pt>
    <dgm:pt modelId="{BD2C15BF-4708-4C85-B032-757DD305AD59}" type="pres">
      <dgm:prSet presAssocID="{F9A1A38B-1D74-466E-A422-33E0562F5A1D}" presName="space" presStyleCnt="0"/>
      <dgm:spPr/>
    </dgm:pt>
    <dgm:pt modelId="{1099025C-C1BD-4D5B-A5B8-BB86870D340F}" type="pres">
      <dgm:prSet presAssocID="{A3E06058-7BB2-41C7-B08A-413BEA7BA19A}" presName="Name5" presStyleLbl="vennNode1" presStyleIdx="1" presStyleCnt="7" custScaleX="138681" custScaleY="134148">
        <dgm:presLayoutVars>
          <dgm:bulletEnabled val="1"/>
        </dgm:presLayoutVars>
      </dgm:prSet>
      <dgm:spPr/>
      <dgm:t>
        <a:bodyPr/>
        <a:lstStyle/>
        <a:p>
          <a:endParaRPr lang="ru-RU"/>
        </a:p>
      </dgm:t>
    </dgm:pt>
    <dgm:pt modelId="{3B044E58-E59E-4A43-9635-9B52DA0A4A51}" type="pres">
      <dgm:prSet presAssocID="{39B33A5A-269E-46B6-8EAF-83A33B80D9E5}" presName="space" presStyleCnt="0"/>
      <dgm:spPr/>
    </dgm:pt>
    <dgm:pt modelId="{78077C3D-51E6-402A-B322-CF1D728ED24E}" type="pres">
      <dgm:prSet presAssocID="{9567C523-AE86-45F6-90AD-F1BD955618DF}" presName="Name5" presStyleLbl="vennNode1" presStyleIdx="2" presStyleCnt="7" custScaleX="109843" custScaleY="105446">
        <dgm:presLayoutVars>
          <dgm:bulletEnabled val="1"/>
        </dgm:presLayoutVars>
      </dgm:prSet>
      <dgm:spPr/>
      <dgm:t>
        <a:bodyPr/>
        <a:lstStyle/>
        <a:p>
          <a:endParaRPr lang="ru-RU"/>
        </a:p>
      </dgm:t>
    </dgm:pt>
    <dgm:pt modelId="{CA7BA439-651A-4225-9ABA-BE765F640BBF}" type="pres">
      <dgm:prSet presAssocID="{0554B81F-1234-4C21-B706-9C5483709EDE}" presName="space" presStyleCnt="0"/>
      <dgm:spPr/>
    </dgm:pt>
    <dgm:pt modelId="{5672ED2E-95A9-4F9E-866B-9748328672C7}" type="pres">
      <dgm:prSet presAssocID="{64E07D6D-4339-4D2F-9380-8A5DECA173A8}" presName="Name5" presStyleLbl="vennNode1" presStyleIdx="3" presStyleCnt="7">
        <dgm:presLayoutVars>
          <dgm:bulletEnabled val="1"/>
        </dgm:presLayoutVars>
      </dgm:prSet>
      <dgm:spPr/>
      <dgm:t>
        <a:bodyPr/>
        <a:lstStyle/>
        <a:p>
          <a:endParaRPr lang="ru-RU"/>
        </a:p>
      </dgm:t>
    </dgm:pt>
    <dgm:pt modelId="{3DCBF7EB-27EA-4861-BA6D-72A8F46C5AF6}" type="pres">
      <dgm:prSet presAssocID="{B470B3F1-5D20-41F5-A93D-C1522672A519}" presName="space" presStyleCnt="0"/>
      <dgm:spPr/>
    </dgm:pt>
    <dgm:pt modelId="{1C7F887D-8081-4F3A-9F75-4C548D9AE496}" type="pres">
      <dgm:prSet presAssocID="{C957A687-4ACF-4FAF-8495-36DEE4C32FD8}" presName="Name5" presStyleLbl="vennNode1" presStyleIdx="4" presStyleCnt="7" custScaleX="131046" custScaleY="126614">
        <dgm:presLayoutVars>
          <dgm:bulletEnabled val="1"/>
        </dgm:presLayoutVars>
      </dgm:prSet>
      <dgm:spPr/>
      <dgm:t>
        <a:bodyPr/>
        <a:lstStyle/>
        <a:p>
          <a:endParaRPr lang="ru-RU"/>
        </a:p>
      </dgm:t>
    </dgm:pt>
    <dgm:pt modelId="{013371FD-D037-4C36-90B9-F0BFDF82AF53}" type="pres">
      <dgm:prSet presAssocID="{CD5628E9-B158-4FD3-B13C-C9C358D8CE02}" presName="space" presStyleCnt="0"/>
      <dgm:spPr/>
    </dgm:pt>
    <dgm:pt modelId="{5D64C654-B811-424B-A385-50AF2E11199B}" type="pres">
      <dgm:prSet presAssocID="{933691E7-AE45-4CDD-BF79-A66FB86050DC}" presName="Name5" presStyleLbl="vennNode1" presStyleIdx="5" presStyleCnt="7" custScaleX="127587" custScaleY="118627">
        <dgm:presLayoutVars>
          <dgm:bulletEnabled val="1"/>
        </dgm:presLayoutVars>
      </dgm:prSet>
      <dgm:spPr/>
      <dgm:t>
        <a:bodyPr/>
        <a:lstStyle/>
        <a:p>
          <a:endParaRPr lang="ru-RU"/>
        </a:p>
      </dgm:t>
    </dgm:pt>
    <dgm:pt modelId="{9476A400-A455-4025-8E4E-F56E1D2C0CC8}" type="pres">
      <dgm:prSet presAssocID="{C80C1D92-4012-4C74-AA2B-13ABC72DCC00}" presName="space" presStyleCnt="0"/>
      <dgm:spPr/>
    </dgm:pt>
    <dgm:pt modelId="{0DFE1A31-3C1F-4001-8AF3-764EE8BFB3C4}" type="pres">
      <dgm:prSet presAssocID="{D0F0945D-9168-4A89-ADD9-E44ABEF716E3}" presName="Name5" presStyleLbl="vennNode1" presStyleIdx="6" presStyleCnt="7">
        <dgm:presLayoutVars>
          <dgm:bulletEnabled val="1"/>
        </dgm:presLayoutVars>
      </dgm:prSet>
      <dgm:spPr/>
      <dgm:t>
        <a:bodyPr/>
        <a:lstStyle/>
        <a:p>
          <a:endParaRPr lang="ru-RU"/>
        </a:p>
      </dgm:t>
    </dgm:pt>
  </dgm:ptLst>
  <dgm:cxnLst>
    <dgm:cxn modelId="{F49B0C43-7AC0-499F-8009-DB445F50B311}" type="presOf" srcId="{933691E7-AE45-4CDD-BF79-A66FB86050DC}" destId="{5D64C654-B811-424B-A385-50AF2E11199B}" srcOrd="0" destOrd="0" presId="urn:microsoft.com/office/officeart/2005/8/layout/venn3"/>
    <dgm:cxn modelId="{9800BBDB-AEE2-4AB9-AAC9-110AA21A5548}" srcId="{34358F98-8E49-4078-9DCC-B0162BDC3723}" destId="{64E07D6D-4339-4D2F-9380-8A5DECA173A8}" srcOrd="3" destOrd="0" parTransId="{0D825672-708D-419E-AA07-A06365932B24}" sibTransId="{B470B3F1-5D20-41F5-A93D-C1522672A519}"/>
    <dgm:cxn modelId="{699C4D21-31E3-4D62-B4D2-9D6C0AA5C7D4}" type="presOf" srcId="{64E07D6D-4339-4D2F-9380-8A5DECA173A8}" destId="{5672ED2E-95A9-4F9E-866B-9748328672C7}" srcOrd="0" destOrd="0" presId="urn:microsoft.com/office/officeart/2005/8/layout/venn3"/>
    <dgm:cxn modelId="{2A10ECC4-6D93-4B51-9F9C-2399C1016F2B}" type="presOf" srcId="{D0F0945D-9168-4A89-ADD9-E44ABEF716E3}" destId="{0DFE1A31-3C1F-4001-8AF3-764EE8BFB3C4}" srcOrd="0" destOrd="0" presId="urn:microsoft.com/office/officeart/2005/8/layout/venn3"/>
    <dgm:cxn modelId="{041057F0-65FD-4664-A9D3-112A198A5D16}" type="presOf" srcId="{8C52560F-F8A0-4792-9A08-088280FFBF7F}" destId="{24F840C0-A2D2-4999-8E86-F8D6F2A0780E}" srcOrd="0" destOrd="0" presId="urn:microsoft.com/office/officeart/2005/8/layout/venn3"/>
    <dgm:cxn modelId="{2A527FBD-CA34-4C66-B1BE-F9A8737652C1}" type="presOf" srcId="{34358F98-8E49-4078-9DCC-B0162BDC3723}" destId="{06B3E5A1-E376-43A7-9935-47BD8D06D8C2}" srcOrd="0" destOrd="0" presId="urn:microsoft.com/office/officeart/2005/8/layout/venn3"/>
    <dgm:cxn modelId="{913DF9B8-5BA7-4DE3-8464-3EEDEF5E3089}" type="presOf" srcId="{C957A687-4ACF-4FAF-8495-36DEE4C32FD8}" destId="{1C7F887D-8081-4F3A-9F75-4C548D9AE496}" srcOrd="0" destOrd="0" presId="urn:microsoft.com/office/officeart/2005/8/layout/venn3"/>
    <dgm:cxn modelId="{0011E2BE-AB10-4DD8-A503-3EAAD1803FA8}" srcId="{34358F98-8E49-4078-9DCC-B0162BDC3723}" destId="{9567C523-AE86-45F6-90AD-F1BD955618DF}" srcOrd="2" destOrd="0" parTransId="{917C6CCE-E869-40E0-95C6-91B9FC5011C6}" sibTransId="{0554B81F-1234-4C21-B706-9C5483709EDE}"/>
    <dgm:cxn modelId="{3B85CA6D-7DF2-4C8B-94F4-7419A9B7D9ED}" srcId="{34358F98-8E49-4078-9DCC-B0162BDC3723}" destId="{933691E7-AE45-4CDD-BF79-A66FB86050DC}" srcOrd="5" destOrd="0" parTransId="{57B9E7DA-5690-4D42-A1F9-13228CA41970}" sibTransId="{C80C1D92-4012-4C74-AA2B-13ABC72DCC00}"/>
    <dgm:cxn modelId="{3E9F3149-57B4-4DBE-99E4-EA742AD14368}" srcId="{34358F98-8E49-4078-9DCC-B0162BDC3723}" destId="{8C52560F-F8A0-4792-9A08-088280FFBF7F}" srcOrd="0" destOrd="0" parTransId="{01962BCE-DF4E-401B-9C7A-5790F3086AEE}" sibTransId="{F9A1A38B-1D74-466E-A422-33E0562F5A1D}"/>
    <dgm:cxn modelId="{59D4E5B6-1330-4009-88D1-64D55DA1D418}" type="presOf" srcId="{9567C523-AE86-45F6-90AD-F1BD955618DF}" destId="{78077C3D-51E6-402A-B322-CF1D728ED24E}" srcOrd="0" destOrd="0" presId="urn:microsoft.com/office/officeart/2005/8/layout/venn3"/>
    <dgm:cxn modelId="{3C843259-1B7E-4183-BABC-096097C4557E}" srcId="{34358F98-8E49-4078-9DCC-B0162BDC3723}" destId="{A3E06058-7BB2-41C7-B08A-413BEA7BA19A}" srcOrd="1" destOrd="0" parTransId="{B70FB184-00B3-49B2-ABB5-027A30536972}" sibTransId="{39B33A5A-269E-46B6-8EAF-83A33B80D9E5}"/>
    <dgm:cxn modelId="{69635533-5397-4296-9FE9-AF2DC8D6CD35}" srcId="{34358F98-8E49-4078-9DCC-B0162BDC3723}" destId="{C957A687-4ACF-4FAF-8495-36DEE4C32FD8}" srcOrd="4" destOrd="0" parTransId="{69A58D3D-AB42-482B-AAC9-798DABF6F176}" sibTransId="{CD5628E9-B158-4FD3-B13C-C9C358D8CE02}"/>
    <dgm:cxn modelId="{9A97E78D-60A5-469B-8A8A-0C1C85C37AD2}" type="presOf" srcId="{A3E06058-7BB2-41C7-B08A-413BEA7BA19A}" destId="{1099025C-C1BD-4D5B-A5B8-BB86870D340F}" srcOrd="0" destOrd="0" presId="urn:microsoft.com/office/officeart/2005/8/layout/venn3"/>
    <dgm:cxn modelId="{21404F79-7EE3-40C5-8BB4-E1C0C51A0423}" srcId="{34358F98-8E49-4078-9DCC-B0162BDC3723}" destId="{D0F0945D-9168-4A89-ADD9-E44ABEF716E3}" srcOrd="6" destOrd="0" parTransId="{7A7E7C2C-A553-477D-A4EF-7740A66BA15F}" sibTransId="{31EDED5F-620D-4114-8C7F-98D106A35E52}"/>
    <dgm:cxn modelId="{1A12B7B9-0139-4E5F-B45F-5170CD0AE25E}" type="presParOf" srcId="{06B3E5A1-E376-43A7-9935-47BD8D06D8C2}" destId="{24F840C0-A2D2-4999-8E86-F8D6F2A0780E}" srcOrd="0" destOrd="0" presId="urn:microsoft.com/office/officeart/2005/8/layout/venn3"/>
    <dgm:cxn modelId="{8D1514D6-7CF6-4472-84E9-6695C5CA9F35}" type="presParOf" srcId="{06B3E5A1-E376-43A7-9935-47BD8D06D8C2}" destId="{BD2C15BF-4708-4C85-B032-757DD305AD59}" srcOrd="1" destOrd="0" presId="urn:microsoft.com/office/officeart/2005/8/layout/venn3"/>
    <dgm:cxn modelId="{301FE095-740E-43E1-A3C4-FC0C979C9F7D}" type="presParOf" srcId="{06B3E5A1-E376-43A7-9935-47BD8D06D8C2}" destId="{1099025C-C1BD-4D5B-A5B8-BB86870D340F}" srcOrd="2" destOrd="0" presId="urn:microsoft.com/office/officeart/2005/8/layout/venn3"/>
    <dgm:cxn modelId="{CBA72B9C-92AE-4F7A-B9FC-3B4BB6F0916C}" type="presParOf" srcId="{06B3E5A1-E376-43A7-9935-47BD8D06D8C2}" destId="{3B044E58-E59E-4A43-9635-9B52DA0A4A51}" srcOrd="3" destOrd="0" presId="urn:microsoft.com/office/officeart/2005/8/layout/venn3"/>
    <dgm:cxn modelId="{8A4A4E36-76FF-4A27-8A77-ADC720B2D4D6}" type="presParOf" srcId="{06B3E5A1-E376-43A7-9935-47BD8D06D8C2}" destId="{78077C3D-51E6-402A-B322-CF1D728ED24E}" srcOrd="4" destOrd="0" presId="urn:microsoft.com/office/officeart/2005/8/layout/venn3"/>
    <dgm:cxn modelId="{E874A18B-1CBE-40BA-8123-CD21E791EA2A}" type="presParOf" srcId="{06B3E5A1-E376-43A7-9935-47BD8D06D8C2}" destId="{CA7BA439-651A-4225-9ABA-BE765F640BBF}" srcOrd="5" destOrd="0" presId="urn:microsoft.com/office/officeart/2005/8/layout/venn3"/>
    <dgm:cxn modelId="{1C5A70DC-F01E-4165-8FB8-EF11548504CF}" type="presParOf" srcId="{06B3E5A1-E376-43A7-9935-47BD8D06D8C2}" destId="{5672ED2E-95A9-4F9E-866B-9748328672C7}" srcOrd="6" destOrd="0" presId="urn:microsoft.com/office/officeart/2005/8/layout/venn3"/>
    <dgm:cxn modelId="{EFF48143-B2DD-4034-95E3-55A99D56ACCF}" type="presParOf" srcId="{06B3E5A1-E376-43A7-9935-47BD8D06D8C2}" destId="{3DCBF7EB-27EA-4861-BA6D-72A8F46C5AF6}" srcOrd="7" destOrd="0" presId="urn:microsoft.com/office/officeart/2005/8/layout/venn3"/>
    <dgm:cxn modelId="{F09F55F5-7008-4596-83AB-C03BA895471D}" type="presParOf" srcId="{06B3E5A1-E376-43A7-9935-47BD8D06D8C2}" destId="{1C7F887D-8081-4F3A-9F75-4C548D9AE496}" srcOrd="8" destOrd="0" presId="urn:microsoft.com/office/officeart/2005/8/layout/venn3"/>
    <dgm:cxn modelId="{FEE2DDE8-DE51-4C98-8BE4-552BA5206893}" type="presParOf" srcId="{06B3E5A1-E376-43A7-9935-47BD8D06D8C2}" destId="{013371FD-D037-4C36-90B9-F0BFDF82AF53}" srcOrd="9" destOrd="0" presId="urn:microsoft.com/office/officeart/2005/8/layout/venn3"/>
    <dgm:cxn modelId="{A90E03E3-C33A-42F1-8CA1-64A22A19358B}" type="presParOf" srcId="{06B3E5A1-E376-43A7-9935-47BD8D06D8C2}" destId="{5D64C654-B811-424B-A385-50AF2E11199B}" srcOrd="10" destOrd="0" presId="urn:microsoft.com/office/officeart/2005/8/layout/venn3"/>
    <dgm:cxn modelId="{E751EB97-8B70-48FF-8237-B975DB085E1F}" type="presParOf" srcId="{06B3E5A1-E376-43A7-9935-47BD8D06D8C2}" destId="{9476A400-A455-4025-8E4E-F56E1D2C0CC8}" srcOrd="11" destOrd="0" presId="urn:microsoft.com/office/officeart/2005/8/layout/venn3"/>
    <dgm:cxn modelId="{CF2F4B9D-DCE8-418E-84DE-15F97374EEE4}" type="presParOf" srcId="{06B3E5A1-E376-43A7-9935-47BD8D06D8C2}" destId="{0DFE1A31-3C1F-4001-8AF3-764EE8BFB3C4}" srcOrd="12"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E32CC7-91AC-41EC-89A4-00DBC93790B3}" type="doc">
      <dgm:prSet loTypeId="urn:microsoft.com/office/officeart/2005/8/layout/hProcess4" loCatId="process" qsTypeId="urn:microsoft.com/office/officeart/2005/8/quickstyle/simple1" qsCatId="simple" csTypeId="urn:microsoft.com/office/officeart/2005/8/colors/accent2_3" csCatId="accent2" phldr="1"/>
      <dgm:spPr/>
      <dgm:t>
        <a:bodyPr/>
        <a:lstStyle/>
        <a:p>
          <a:endParaRPr lang="ru-RU"/>
        </a:p>
      </dgm:t>
    </dgm:pt>
    <dgm:pt modelId="{6C01FAED-CB51-42D1-AF44-7652EDB27709}">
      <dgm:prSet phldrT="[Текст]"/>
      <dgm:spPr/>
      <dgm:t>
        <a:bodyPr/>
        <a:lstStyle/>
        <a:p>
          <a:r>
            <a:rPr lang="ru-RU" dirty="0" smtClean="0"/>
            <a:t>К 4 годам</a:t>
          </a:r>
          <a:endParaRPr lang="ru-RU" dirty="0"/>
        </a:p>
      </dgm:t>
    </dgm:pt>
    <dgm:pt modelId="{A13BD800-542A-4DD1-8D86-36F27AA9FC74}" type="parTrans" cxnId="{9203C311-AD6A-478C-B127-36F7D0A3C7D2}">
      <dgm:prSet/>
      <dgm:spPr/>
      <dgm:t>
        <a:bodyPr/>
        <a:lstStyle/>
        <a:p>
          <a:endParaRPr lang="ru-RU"/>
        </a:p>
      </dgm:t>
    </dgm:pt>
    <dgm:pt modelId="{E36A0306-CF06-416B-A90E-48ADA36207F7}" type="sibTrans" cxnId="{9203C311-AD6A-478C-B127-36F7D0A3C7D2}">
      <dgm:prSet/>
      <dgm:spPr/>
      <dgm:t>
        <a:bodyPr/>
        <a:lstStyle/>
        <a:p>
          <a:endParaRPr lang="ru-RU"/>
        </a:p>
      </dgm:t>
    </dgm:pt>
    <dgm:pt modelId="{31A75CAC-0D34-416B-B72C-8D63F3CB7929}">
      <dgm:prSet phldrT="[Текст]" custT="1"/>
      <dgm:spPr/>
      <dgm:t>
        <a:bodyPr/>
        <a:lstStyle/>
        <a:p>
          <a:r>
            <a:rPr lang="ru-RU" sz="1000" b="0" i="0" dirty="0" smtClean="0"/>
            <a:t>ребенок </a:t>
          </a:r>
          <a:r>
            <a:rPr lang="ru-RU" sz="1000" b="1" i="0" dirty="0" smtClean="0"/>
            <a:t>демонстрирует положительное отношение </a:t>
          </a:r>
          <a:r>
            <a:rPr lang="ru-RU" sz="1000" b="0" i="0" dirty="0" smtClean="0"/>
            <a:t>к разнообразным физическим упражнениям, </a:t>
          </a:r>
          <a:r>
            <a:rPr lang="ru-RU" sz="1000" b="1" i="0" dirty="0" smtClean="0"/>
            <a:t>проявляет избирательный интерес</a:t>
          </a:r>
          <a:r>
            <a:rPr lang="ru-RU" sz="1000" b="0" i="0" dirty="0" smtClean="0"/>
            <a:t> к отдельным двигательным действиям (бросание и ловля мяча, ходьба, бег, прыжки) и подвижным играм;</a:t>
          </a:r>
          <a:endParaRPr lang="ru-RU" sz="1000" dirty="0"/>
        </a:p>
      </dgm:t>
    </dgm:pt>
    <dgm:pt modelId="{D1C690FE-4BDC-4125-BA3E-80FD76F66B3F}" type="parTrans" cxnId="{BACF0F70-D267-4C05-A9EA-A2B54743E627}">
      <dgm:prSet/>
      <dgm:spPr/>
      <dgm:t>
        <a:bodyPr/>
        <a:lstStyle/>
        <a:p>
          <a:endParaRPr lang="ru-RU"/>
        </a:p>
      </dgm:t>
    </dgm:pt>
    <dgm:pt modelId="{12CFE994-C329-44D6-AD77-F26EABC44BB7}" type="sibTrans" cxnId="{BACF0F70-D267-4C05-A9EA-A2B54743E627}">
      <dgm:prSet/>
      <dgm:spPr/>
      <dgm:t>
        <a:bodyPr/>
        <a:lstStyle/>
        <a:p>
          <a:endParaRPr lang="ru-RU"/>
        </a:p>
      </dgm:t>
    </dgm:pt>
    <dgm:pt modelId="{A7F474B0-36B4-49FB-B809-DF58720936BC}">
      <dgm:prSet phldrT="[Текст]"/>
      <dgm:spPr/>
      <dgm:t>
        <a:bodyPr/>
        <a:lstStyle/>
        <a:p>
          <a:r>
            <a:rPr lang="ru-RU" dirty="0" smtClean="0"/>
            <a:t>К 5 годам </a:t>
          </a:r>
          <a:endParaRPr lang="ru-RU" dirty="0"/>
        </a:p>
      </dgm:t>
    </dgm:pt>
    <dgm:pt modelId="{565AF72F-7C48-4FC6-9738-CD5D115E8816}" type="parTrans" cxnId="{22CFFFB8-DB65-469C-8D6D-986058099980}">
      <dgm:prSet/>
      <dgm:spPr/>
      <dgm:t>
        <a:bodyPr/>
        <a:lstStyle/>
        <a:p>
          <a:endParaRPr lang="ru-RU"/>
        </a:p>
      </dgm:t>
    </dgm:pt>
    <dgm:pt modelId="{91691CD4-D27B-4E46-879B-56997C2834A9}" type="sibTrans" cxnId="{22CFFFB8-DB65-469C-8D6D-986058099980}">
      <dgm:prSet/>
      <dgm:spPr/>
      <dgm:t>
        <a:bodyPr/>
        <a:lstStyle/>
        <a:p>
          <a:endParaRPr lang="ru-RU"/>
        </a:p>
      </dgm:t>
    </dgm:pt>
    <dgm:pt modelId="{8DA18CE5-F36E-4BA5-9613-DF2813B86B3D}">
      <dgm:prSet phldrT="[Текст]" custT="1"/>
      <dgm:spPr/>
      <dgm:t>
        <a:bodyPr/>
        <a:lstStyle/>
        <a:p>
          <a:r>
            <a:rPr lang="ru-RU" sz="1000" b="0" i="0" dirty="0" smtClean="0"/>
            <a:t>ребенок </a:t>
          </a:r>
          <a:r>
            <a:rPr lang="ru-RU" sz="1000" b="1" i="0" dirty="0" smtClean="0"/>
            <a:t>проявляет интерес </a:t>
          </a:r>
          <a:r>
            <a:rPr lang="ru-RU" sz="1000" b="0" i="0" dirty="0" smtClean="0"/>
            <a:t>к разнообразным физическим упражнениям, действиям с физкультурными пособиями, </a:t>
          </a:r>
          <a:r>
            <a:rPr lang="ru-RU" sz="1000" b="1" i="0" dirty="0" smtClean="0"/>
            <a:t>настойчивость</a:t>
          </a:r>
          <a:r>
            <a:rPr lang="ru-RU" sz="1000" b="0" i="0" dirty="0" smtClean="0"/>
            <a:t> для достижения результата, </a:t>
          </a:r>
          <a:r>
            <a:rPr lang="ru-RU" sz="1000" b="1" i="0" dirty="0" smtClean="0"/>
            <a:t>испытывает потребность </a:t>
          </a:r>
          <a:r>
            <a:rPr lang="ru-RU" sz="1000" b="0" i="0" dirty="0" smtClean="0"/>
            <a:t>в двигательной активности;</a:t>
          </a:r>
          <a:endParaRPr lang="ru-RU" sz="1000" b="0" i="0" dirty="0"/>
        </a:p>
      </dgm:t>
    </dgm:pt>
    <dgm:pt modelId="{0243B6A9-6F25-49CB-9BA2-F077AF89C3F0}" type="parTrans" cxnId="{AE83FBC8-E4EA-40DC-BC33-829002D1B8CB}">
      <dgm:prSet/>
      <dgm:spPr/>
      <dgm:t>
        <a:bodyPr/>
        <a:lstStyle/>
        <a:p>
          <a:endParaRPr lang="ru-RU"/>
        </a:p>
      </dgm:t>
    </dgm:pt>
    <dgm:pt modelId="{0963B459-FDAB-4F2F-BACF-5A45D76415E9}" type="sibTrans" cxnId="{AE83FBC8-E4EA-40DC-BC33-829002D1B8CB}">
      <dgm:prSet/>
      <dgm:spPr/>
      <dgm:t>
        <a:bodyPr/>
        <a:lstStyle/>
        <a:p>
          <a:endParaRPr lang="ru-RU"/>
        </a:p>
      </dgm:t>
    </dgm:pt>
    <dgm:pt modelId="{2B6D34D8-F794-4AB8-BB87-77F90B449A91}">
      <dgm:prSet phldrT="[Текст]"/>
      <dgm:spPr/>
      <dgm:t>
        <a:bodyPr/>
        <a:lstStyle/>
        <a:p>
          <a:r>
            <a:rPr lang="ru-RU" dirty="0" smtClean="0"/>
            <a:t>К 6 годам</a:t>
          </a:r>
          <a:endParaRPr lang="ru-RU" dirty="0"/>
        </a:p>
      </dgm:t>
    </dgm:pt>
    <dgm:pt modelId="{374402D7-E820-45B5-8F8E-E88404BFB293}" type="parTrans" cxnId="{3EBE2B18-D04C-4859-8802-BCB03A917DDA}">
      <dgm:prSet/>
      <dgm:spPr/>
      <dgm:t>
        <a:bodyPr/>
        <a:lstStyle/>
        <a:p>
          <a:endParaRPr lang="ru-RU"/>
        </a:p>
      </dgm:t>
    </dgm:pt>
    <dgm:pt modelId="{3D3F18D0-5C7E-49A7-BF96-0BB22FB8281E}" type="sibTrans" cxnId="{3EBE2B18-D04C-4859-8802-BCB03A917DDA}">
      <dgm:prSet/>
      <dgm:spPr/>
      <dgm:t>
        <a:bodyPr/>
        <a:lstStyle/>
        <a:p>
          <a:endParaRPr lang="ru-RU"/>
        </a:p>
      </dgm:t>
    </dgm:pt>
    <dgm:pt modelId="{2C121683-17C3-4BF3-909E-BC61CE7165EF}">
      <dgm:prSet phldrT="[Текст]" custT="1"/>
      <dgm:spPr/>
      <dgm:t>
        <a:bodyPr/>
        <a:lstStyle/>
        <a:p>
          <a:r>
            <a:rPr lang="ru-RU" sz="1000" b="0" i="0" dirty="0" smtClean="0"/>
            <a:t>ребенок </a:t>
          </a:r>
          <a:r>
            <a:rPr lang="ru-RU" sz="1000" b="1" i="0" dirty="0" smtClean="0"/>
            <a:t>демонстрирует ярко выраженную потребность </a:t>
          </a:r>
          <a:r>
            <a:rPr lang="ru-RU" sz="1000" b="0" i="0" dirty="0" smtClean="0"/>
            <a:t>в двигательной активности, проявляет интерес к новым и знакомым физическим упражнениям, пешим прогулкам, </a:t>
          </a:r>
          <a:r>
            <a:rPr lang="ru-RU" sz="1000" b="1" i="0" dirty="0" smtClean="0"/>
            <a:t>показывает избирательность и инициативу </a:t>
          </a:r>
          <a:r>
            <a:rPr lang="ru-RU" sz="1000" b="0" i="0" dirty="0" smtClean="0"/>
            <a:t>при выполнении упражнений, имеет представления о некоторых видах спорта, туризме, как форме активного отдыха;</a:t>
          </a:r>
          <a:endParaRPr lang="ru-RU" sz="1000" dirty="0"/>
        </a:p>
      </dgm:t>
    </dgm:pt>
    <dgm:pt modelId="{64332291-8A59-41B5-B4BE-AAB4F6566EFB}" type="parTrans" cxnId="{D21BE246-7EAF-4A0D-A73C-484C33C73C93}">
      <dgm:prSet/>
      <dgm:spPr/>
      <dgm:t>
        <a:bodyPr/>
        <a:lstStyle/>
        <a:p>
          <a:endParaRPr lang="ru-RU"/>
        </a:p>
      </dgm:t>
    </dgm:pt>
    <dgm:pt modelId="{6C2D647E-969C-41C1-B471-C79E21FAB7A8}" type="sibTrans" cxnId="{D21BE246-7EAF-4A0D-A73C-484C33C73C93}">
      <dgm:prSet/>
      <dgm:spPr/>
      <dgm:t>
        <a:bodyPr/>
        <a:lstStyle/>
        <a:p>
          <a:endParaRPr lang="ru-RU"/>
        </a:p>
      </dgm:t>
    </dgm:pt>
    <dgm:pt modelId="{E7A5D220-AC41-4C4B-81EA-6AF907B299C1}">
      <dgm:prSet custT="1"/>
      <dgm:spPr/>
      <dgm:t>
        <a:bodyPr/>
        <a:lstStyle/>
        <a:p>
          <a:r>
            <a:rPr lang="ru-RU" sz="1000" b="0" i="0" dirty="0" smtClean="0"/>
            <a:t>ребенок </a:t>
          </a:r>
          <a:r>
            <a:rPr lang="ru-RU" sz="1000" b="1" i="0" dirty="0" smtClean="0"/>
            <a:t>проявляет элементы самостоятельности </a:t>
          </a:r>
          <a:r>
            <a:rPr lang="ru-RU" sz="1000" b="0" i="0" dirty="0" smtClean="0"/>
            <a:t>в двигательной деятельности, с интересом включается в подвижные игры, </a:t>
          </a:r>
          <a:r>
            <a:rPr lang="ru-RU" sz="1000" b="1" i="0" dirty="0" smtClean="0"/>
            <a:t>стремится</a:t>
          </a:r>
          <a:r>
            <a:rPr lang="ru-RU" sz="1000" b="0" i="0" dirty="0" smtClean="0"/>
            <a:t> к выполнению правил и основных ролей в игре, выполняет простейшие правила построения и перестроения, выполняет ритмические упражнения под музыку;</a:t>
          </a:r>
        </a:p>
      </dgm:t>
    </dgm:pt>
    <dgm:pt modelId="{667EE3CB-E63F-4788-90DC-9B0DB1F86444}" type="parTrans" cxnId="{92FF3D29-5D86-4874-A797-3F174B1EFEFB}">
      <dgm:prSet/>
      <dgm:spPr/>
      <dgm:t>
        <a:bodyPr/>
        <a:lstStyle/>
        <a:p>
          <a:endParaRPr lang="ru-RU"/>
        </a:p>
      </dgm:t>
    </dgm:pt>
    <dgm:pt modelId="{F8F4F52C-448B-4089-928A-00E17FA23946}" type="sibTrans" cxnId="{92FF3D29-5D86-4874-A797-3F174B1EFEFB}">
      <dgm:prSet/>
      <dgm:spPr/>
      <dgm:t>
        <a:bodyPr/>
        <a:lstStyle/>
        <a:p>
          <a:endParaRPr lang="ru-RU"/>
        </a:p>
      </dgm:t>
    </dgm:pt>
    <dgm:pt modelId="{D4F44FA6-951F-45B3-9F53-194371809430}">
      <dgm:prSet custT="1"/>
      <dgm:spPr/>
      <dgm:t>
        <a:bodyPr/>
        <a:lstStyle/>
        <a:p>
          <a:r>
            <a:rPr lang="ru-RU" sz="1000" b="0" i="0" dirty="0" smtClean="0"/>
            <a:t>ребенок демонстрирует координацию движений при выполнении упражнений, сохраняет равновесие при ходьбе, беге, прыжках, </a:t>
          </a:r>
          <a:r>
            <a:rPr lang="ru-RU" sz="1000" b="1" i="0" dirty="0" smtClean="0"/>
            <a:t>способен реагировать на сигналы, переключаться с одного движения на другое</a:t>
          </a:r>
          <a:r>
            <a:rPr lang="ru-RU" sz="1000" b="0" i="0" dirty="0" smtClean="0"/>
            <a:t>, выполнять движения в общем для всех темпе;</a:t>
          </a:r>
        </a:p>
      </dgm:t>
    </dgm:pt>
    <dgm:pt modelId="{FC6B42AA-FF26-4EB4-8895-5EF0C5A7C4D9}" type="parTrans" cxnId="{424AB6B6-F508-453E-B616-901E08E8D71A}">
      <dgm:prSet/>
      <dgm:spPr/>
      <dgm:t>
        <a:bodyPr/>
        <a:lstStyle/>
        <a:p>
          <a:endParaRPr lang="ru-RU"/>
        </a:p>
      </dgm:t>
    </dgm:pt>
    <dgm:pt modelId="{A30C06C8-1508-43C7-9709-4E8381A44A1C}" type="sibTrans" cxnId="{424AB6B6-F508-453E-B616-901E08E8D71A}">
      <dgm:prSet/>
      <dgm:spPr/>
      <dgm:t>
        <a:bodyPr/>
        <a:lstStyle/>
        <a:p>
          <a:endParaRPr lang="ru-RU"/>
        </a:p>
      </dgm:t>
    </dgm:pt>
    <dgm:pt modelId="{AFFDFBC1-1830-4356-8F3A-AC7862AE1DDA}">
      <dgm:prSet custT="1"/>
      <dgm:spPr/>
      <dgm:t>
        <a:bodyPr/>
        <a:lstStyle/>
        <a:p>
          <a:endParaRPr lang="ru-RU" sz="1000" b="0" i="0" dirty="0" smtClean="0"/>
        </a:p>
      </dgm:t>
    </dgm:pt>
    <dgm:pt modelId="{34878A7C-AAF7-4F2C-B454-B12D1138CFD0}" type="parTrans" cxnId="{E7C0208B-197D-4A73-A025-FB0F01CD06E0}">
      <dgm:prSet/>
      <dgm:spPr/>
      <dgm:t>
        <a:bodyPr/>
        <a:lstStyle/>
        <a:p>
          <a:endParaRPr lang="ru-RU"/>
        </a:p>
      </dgm:t>
    </dgm:pt>
    <dgm:pt modelId="{9D230C1C-C496-4370-90AD-12B8933D9965}" type="sibTrans" cxnId="{E7C0208B-197D-4A73-A025-FB0F01CD06E0}">
      <dgm:prSet/>
      <dgm:spPr/>
      <dgm:t>
        <a:bodyPr/>
        <a:lstStyle/>
        <a:p>
          <a:endParaRPr lang="ru-RU"/>
        </a:p>
      </dgm:t>
    </dgm:pt>
    <dgm:pt modelId="{D8F09726-14B0-4A96-843A-3027C2089F60}">
      <dgm:prSet custT="1"/>
      <dgm:spPr/>
      <dgm:t>
        <a:bodyPr/>
        <a:lstStyle/>
        <a:p>
          <a:r>
            <a:rPr lang="ru-RU" sz="1000" b="0" i="0" dirty="0" smtClean="0"/>
            <a:t>ребенок демонстрирует координацию, быстроту, силу, выносливость, гибкость, ловкость, развитие крупной и мелкой моторики, </a:t>
          </a:r>
          <a:r>
            <a:rPr lang="ru-RU" sz="1000" b="1" i="0" dirty="0" smtClean="0"/>
            <a:t>активно и с интересом выполняет </a:t>
          </a:r>
          <a:r>
            <a:rPr lang="ru-RU" sz="1000" b="0" i="0" dirty="0" smtClean="0"/>
            <a:t>основные движения, общеразвивающие упражнения и элементы спортивных упражнений</a:t>
          </a:r>
          <a:r>
            <a:rPr lang="ru-RU" sz="1000" b="1" i="0" dirty="0" smtClean="0"/>
            <a:t>, с желанием играет</a:t>
          </a:r>
          <a:r>
            <a:rPr lang="ru-RU" sz="1000" b="0" i="0" dirty="0" smtClean="0"/>
            <a:t> в подвижные игры, ориентируется в пространстве</a:t>
          </a:r>
          <a:r>
            <a:rPr lang="ru-RU" sz="1000" b="1" i="0" dirty="0" smtClean="0"/>
            <a:t>, переносит освоенные движения в самостоятельную деятельность;</a:t>
          </a:r>
          <a:endParaRPr lang="ru-RU" sz="1000" b="1" i="0" dirty="0"/>
        </a:p>
      </dgm:t>
    </dgm:pt>
    <dgm:pt modelId="{E739FA15-D142-43BD-AE72-9D7E24C0E885}" type="parTrans" cxnId="{179F21A7-0CCE-48CC-9F2C-EB4800B6A4DF}">
      <dgm:prSet/>
      <dgm:spPr/>
      <dgm:t>
        <a:bodyPr/>
        <a:lstStyle/>
        <a:p>
          <a:endParaRPr lang="ru-RU"/>
        </a:p>
      </dgm:t>
    </dgm:pt>
    <dgm:pt modelId="{AC24EA77-8119-4265-B220-6D2F6743BCA5}" type="sibTrans" cxnId="{179F21A7-0CCE-48CC-9F2C-EB4800B6A4DF}">
      <dgm:prSet/>
      <dgm:spPr/>
      <dgm:t>
        <a:bodyPr/>
        <a:lstStyle/>
        <a:p>
          <a:endParaRPr lang="ru-RU"/>
        </a:p>
      </dgm:t>
    </dgm:pt>
    <dgm:pt modelId="{EE7B5A10-A478-41E1-8CF0-AA1432A5910D}">
      <dgm:prSet custT="1"/>
      <dgm:spPr/>
      <dgm:t>
        <a:bodyPr/>
        <a:lstStyle/>
        <a:p>
          <a:r>
            <a:rPr lang="ru-RU" sz="1000" b="0" i="0" dirty="0" smtClean="0"/>
            <a:t>ребенок </a:t>
          </a:r>
          <a:r>
            <a:rPr lang="ru-RU" sz="1000" b="1" i="0" dirty="0" smtClean="0"/>
            <a:t>проявляет осознанность </a:t>
          </a:r>
          <a:r>
            <a:rPr lang="ru-RU" sz="1000" b="0" i="0" dirty="0" smtClean="0"/>
            <a:t>во время занятий физической культурой, демонстрирует выносливость, быстроту, силу, гибкость, ловкость, координацию, выполняет упражнения в заданном ритме и темпе</a:t>
          </a:r>
          <a:r>
            <a:rPr lang="ru-RU" sz="1000" b="1" i="0" dirty="0" smtClean="0"/>
            <a:t>, способен проявить творчество </a:t>
          </a:r>
          <a:r>
            <a:rPr lang="ru-RU" sz="1000" b="0" i="0" dirty="0" smtClean="0"/>
            <a:t>при составлении несложных комбинаций из знакомых упражнений;</a:t>
          </a:r>
        </a:p>
      </dgm:t>
    </dgm:pt>
    <dgm:pt modelId="{4AC4C4A7-1395-4CA8-9A1C-077C64AFC49A}" type="parTrans" cxnId="{4760459C-C30B-4044-BEE5-95BE3936A8CB}">
      <dgm:prSet/>
      <dgm:spPr/>
      <dgm:t>
        <a:bodyPr/>
        <a:lstStyle/>
        <a:p>
          <a:endParaRPr lang="ru-RU"/>
        </a:p>
      </dgm:t>
    </dgm:pt>
    <dgm:pt modelId="{390BD14E-4F4D-4F52-8FC4-989FAEE93D14}" type="sibTrans" cxnId="{4760459C-C30B-4044-BEE5-95BE3936A8CB}">
      <dgm:prSet/>
      <dgm:spPr/>
      <dgm:t>
        <a:bodyPr/>
        <a:lstStyle/>
        <a:p>
          <a:endParaRPr lang="ru-RU"/>
        </a:p>
      </dgm:t>
    </dgm:pt>
    <dgm:pt modelId="{273EC90B-6558-408C-A429-54DDE4CA1F58}">
      <dgm:prSet custT="1"/>
      <dgm:spPr/>
      <dgm:t>
        <a:bodyPr/>
        <a:lstStyle/>
        <a:p>
          <a:endParaRPr lang="ru-RU" sz="1000" b="0" i="0" dirty="0" smtClean="0"/>
        </a:p>
      </dgm:t>
    </dgm:pt>
    <dgm:pt modelId="{E63AA712-CC79-4CE6-9447-335C7CD8E6FE}" type="parTrans" cxnId="{E3A7F60E-F6D8-49AA-B107-421E99060D4E}">
      <dgm:prSet/>
      <dgm:spPr/>
      <dgm:t>
        <a:bodyPr/>
        <a:lstStyle/>
        <a:p>
          <a:endParaRPr lang="ru-RU"/>
        </a:p>
      </dgm:t>
    </dgm:pt>
    <dgm:pt modelId="{ECF8E30E-0C52-4FB3-B3EB-CC4686A41D8B}" type="sibTrans" cxnId="{E3A7F60E-F6D8-49AA-B107-421E99060D4E}">
      <dgm:prSet/>
      <dgm:spPr/>
      <dgm:t>
        <a:bodyPr/>
        <a:lstStyle/>
        <a:p>
          <a:endParaRPr lang="ru-RU"/>
        </a:p>
      </dgm:t>
    </dgm:pt>
    <dgm:pt modelId="{D80E44A0-FD31-444F-8D89-A3E7F1F1E517}" type="pres">
      <dgm:prSet presAssocID="{AAE32CC7-91AC-41EC-89A4-00DBC93790B3}" presName="Name0" presStyleCnt="0">
        <dgm:presLayoutVars>
          <dgm:dir/>
          <dgm:animLvl val="lvl"/>
          <dgm:resizeHandles val="exact"/>
        </dgm:presLayoutVars>
      </dgm:prSet>
      <dgm:spPr/>
      <dgm:t>
        <a:bodyPr/>
        <a:lstStyle/>
        <a:p>
          <a:endParaRPr lang="ru-RU"/>
        </a:p>
      </dgm:t>
    </dgm:pt>
    <dgm:pt modelId="{9BCA9490-FCD4-4325-BFE4-8D55C2624BF9}" type="pres">
      <dgm:prSet presAssocID="{AAE32CC7-91AC-41EC-89A4-00DBC93790B3}" presName="tSp" presStyleCnt="0"/>
      <dgm:spPr/>
    </dgm:pt>
    <dgm:pt modelId="{72CCA509-29B1-484C-B896-F5F5EF09280D}" type="pres">
      <dgm:prSet presAssocID="{AAE32CC7-91AC-41EC-89A4-00DBC93790B3}" presName="bSp" presStyleCnt="0"/>
      <dgm:spPr/>
    </dgm:pt>
    <dgm:pt modelId="{1D28FDA9-05C3-4469-96CE-15289F227354}" type="pres">
      <dgm:prSet presAssocID="{AAE32CC7-91AC-41EC-89A4-00DBC93790B3}" presName="process" presStyleCnt="0"/>
      <dgm:spPr/>
    </dgm:pt>
    <dgm:pt modelId="{20CBD057-948B-468D-ACB9-A4C6F20116A8}" type="pres">
      <dgm:prSet presAssocID="{6C01FAED-CB51-42D1-AF44-7652EDB27709}" presName="composite1" presStyleCnt="0"/>
      <dgm:spPr/>
    </dgm:pt>
    <dgm:pt modelId="{E209CD60-224C-4825-8C86-C2A328195DCE}" type="pres">
      <dgm:prSet presAssocID="{6C01FAED-CB51-42D1-AF44-7652EDB27709}" presName="dummyNode1" presStyleLbl="node1" presStyleIdx="0" presStyleCnt="3"/>
      <dgm:spPr/>
    </dgm:pt>
    <dgm:pt modelId="{420B3D38-67B2-481D-920A-6D583BA1F781}" type="pres">
      <dgm:prSet presAssocID="{6C01FAED-CB51-42D1-AF44-7652EDB27709}" presName="childNode1" presStyleLbl="bgAcc1" presStyleIdx="0" presStyleCnt="3" custScaleX="138629" custScaleY="201456" custLinFactNeighborX="483" custLinFactNeighborY="-8973">
        <dgm:presLayoutVars>
          <dgm:bulletEnabled val="1"/>
        </dgm:presLayoutVars>
      </dgm:prSet>
      <dgm:spPr/>
      <dgm:t>
        <a:bodyPr/>
        <a:lstStyle/>
        <a:p>
          <a:endParaRPr lang="ru-RU"/>
        </a:p>
      </dgm:t>
    </dgm:pt>
    <dgm:pt modelId="{957AB23A-EF12-429C-97E8-5422694E1A0C}" type="pres">
      <dgm:prSet presAssocID="{6C01FAED-CB51-42D1-AF44-7652EDB27709}" presName="childNode1tx" presStyleLbl="bgAcc1" presStyleIdx="0" presStyleCnt="3">
        <dgm:presLayoutVars>
          <dgm:bulletEnabled val="1"/>
        </dgm:presLayoutVars>
      </dgm:prSet>
      <dgm:spPr/>
      <dgm:t>
        <a:bodyPr/>
        <a:lstStyle/>
        <a:p>
          <a:endParaRPr lang="ru-RU"/>
        </a:p>
      </dgm:t>
    </dgm:pt>
    <dgm:pt modelId="{A044DC09-BE61-4060-8AFA-4C15CCC215AF}" type="pres">
      <dgm:prSet presAssocID="{6C01FAED-CB51-42D1-AF44-7652EDB27709}" presName="parentNode1" presStyleLbl="node1" presStyleIdx="0" presStyleCnt="3" custLinFactY="44444" custLinFactNeighborX="13405" custLinFactNeighborY="100000">
        <dgm:presLayoutVars>
          <dgm:chMax val="1"/>
          <dgm:bulletEnabled val="1"/>
        </dgm:presLayoutVars>
      </dgm:prSet>
      <dgm:spPr/>
      <dgm:t>
        <a:bodyPr/>
        <a:lstStyle/>
        <a:p>
          <a:endParaRPr lang="ru-RU"/>
        </a:p>
      </dgm:t>
    </dgm:pt>
    <dgm:pt modelId="{28326C67-E4C2-4AF5-BAC4-D02489C2D9A7}" type="pres">
      <dgm:prSet presAssocID="{6C01FAED-CB51-42D1-AF44-7652EDB27709}" presName="connSite1" presStyleCnt="0"/>
      <dgm:spPr/>
    </dgm:pt>
    <dgm:pt modelId="{C0941D2C-A52F-4652-BB7A-4989A2A8FBCB}" type="pres">
      <dgm:prSet presAssocID="{E36A0306-CF06-416B-A90E-48ADA36207F7}" presName="Name9" presStyleLbl="sibTrans2D1" presStyleIdx="0" presStyleCnt="2" custLinFactNeighborX="40895" custLinFactNeighborY="-7392"/>
      <dgm:spPr/>
      <dgm:t>
        <a:bodyPr/>
        <a:lstStyle/>
        <a:p>
          <a:endParaRPr lang="ru-RU"/>
        </a:p>
      </dgm:t>
    </dgm:pt>
    <dgm:pt modelId="{5C2964FA-C13A-4AB9-B9A7-2E41D61D4A1A}" type="pres">
      <dgm:prSet presAssocID="{A7F474B0-36B4-49FB-B809-DF58720936BC}" presName="composite2" presStyleCnt="0"/>
      <dgm:spPr/>
    </dgm:pt>
    <dgm:pt modelId="{89904A5F-1E2C-462C-814C-81B9853C3F28}" type="pres">
      <dgm:prSet presAssocID="{A7F474B0-36B4-49FB-B809-DF58720936BC}" presName="dummyNode2" presStyleLbl="node1" presStyleIdx="0" presStyleCnt="3"/>
      <dgm:spPr/>
    </dgm:pt>
    <dgm:pt modelId="{3272A3C1-E761-47CF-820A-7D1EF540A75A}" type="pres">
      <dgm:prSet presAssocID="{A7F474B0-36B4-49FB-B809-DF58720936BC}" presName="childNode2" presStyleLbl="bgAcc1" presStyleIdx="1" presStyleCnt="3" custScaleX="141071" custScaleY="219763" custLinFactNeighborX="-4940" custLinFactNeighborY="10431">
        <dgm:presLayoutVars>
          <dgm:bulletEnabled val="1"/>
        </dgm:presLayoutVars>
      </dgm:prSet>
      <dgm:spPr/>
      <dgm:t>
        <a:bodyPr/>
        <a:lstStyle/>
        <a:p>
          <a:endParaRPr lang="ru-RU"/>
        </a:p>
      </dgm:t>
    </dgm:pt>
    <dgm:pt modelId="{3AEFBE0C-1AC1-4929-B0B5-7C1DBD482462}" type="pres">
      <dgm:prSet presAssocID="{A7F474B0-36B4-49FB-B809-DF58720936BC}" presName="childNode2tx" presStyleLbl="bgAcc1" presStyleIdx="1" presStyleCnt="3">
        <dgm:presLayoutVars>
          <dgm:bulletEnabled val="1"/>
        </dgm:presLayoutVars>
      </dgm:prSet>
      <dgm:spPr/>
      <dgm:t>
        <a:bodyPr/>
        <a:lstStyle/>
        <a:p>
          <a:endParaRPr lang="ru-RU"/>
        </a:p>
      </dgm:t>
    </dgm:pt>
    <dgm:pt modelId="{5B3E5D5B-4E8D-4628-B9BA-302F1FA332F3}" type="pres">
      <dgm:prSet presAssocID="{A7F474B0-36B4-49FB-B809-DF58720936BC}" presName="parentNode2" presStyleLbl="node1" presStyleIdx="1" presStyleCnt="3" custLinFactNeighborX="324" custLinFactNeighborY="-68759">
        <dgm:presLayoutVars>
          <dgm:chMax val="0"/>
          <dgm:bulletEnabled val="1"/>
        </dgm:presLayoutVars>
      </dgm:prSet>
      <dgm:spPr/>
      <dgm:t>
        <a:bodyPr/>
        <a:lstStyle/>
        <a:p>
          <a:endParaRPr lang="ru-RU"/>
        </a:p>
      </dgm:t>
    </dgm:pt>
    <dgm:pt modelId="{91295C63-C314-48F2-8F09-FC401DE99C56}" type="pres">
      <dgm:prSet presAssocID="{A7F474B0-36B4-49FB-B809-DF58720936BC}" presName="connSite2" presStyleCnt="0"/>
      <dgm:spPr/>
    </dgm:pt>
    <dgm:pt modelId="{706349A6-46FD-40EA-8158-F29EFA0BC378}" type="pres">
      <dgm:prSet presAssocID="{91691CD4-D27B-4E46-879B-56997C2834A9}" presName="Name18" presStyleLbl="sibTrans2D1" presStyleIdx="1" presStyleCnt="2"/>
      <dgm:spPr/>
      <dgm:t>
        <a:bodyPr/>
        <a:lstStyle/>
        <a:p>
          <a:endParaRPr lang="ru-RU"/>
        </a:p>
      </dgm:t>
    </dgm:pt>
    <dgm:pt modelId="{C8BCF68C-866C-458E-9428-BD3BEF4FA714}" type="pres">
      <dgm:prSet presAssocID="{2B6D34D8-F794-4AB8-BB87-77F90B449A91}" presName="composite1" presStyleCnt="0"/>
      <dgm:spPr/>
    </dgm:pt>
    <dgm:pt modelId="{074A2F08-445D-49EE-9CBC-EDB42213053B}" type="pres">
      <dgm:prSet presAssocID="{2B6D34D8-F794-4AB8-BB87-77F90B449A91}" presName="dummyNode1" presStyleLbl="node1" presStyleIdx="1" presStyleCnt="3"/>
      <dgm:spPr/>
    </dgm:pt>
    <dgm:pt modelId="{EC48F2E4-8DDD-42D7-A816-8B7462100251}" type="pres">
      <dgm:prSet presAssocID="{2B6D34D8-F794-4AB8-BB87-77F90B449A91}" presName="childNode1" presStyleLbl="bgAcc1" presStyleIdx="2" presStyleCnt="3" custScaleX="132236" custScaleY="176537" custLinFactNeighborX="-12894" custLinFactNeighborY="-5216">
        <dgm:presLayoutVars>
          <dgm:bulletEnabled val="1"/>
        </dgm:presLayoutVars>
      </dgm:prSet>
      <dgm:spPr/>
      <dgm:t>
        <a:bodyPr/>
        <a:lstStyle/>
        <a:p>
          <a:endParaRPr lang="ru-RU"/>
        </a:p>
      </dgm:t>
    </dgm:pt>
    <dgm:pt modelId="{109FCF53-25ED-49EB-A6E7-5EBC8C0116D3}" type="pres">
      <dgm:prSet presAssocID="{2B6D34D8-F794-4AB8-BB87-77F90B449A91}" presName="childNode1tx" presStyleLbl="bgAcc1" presStyleIdx="2" presStyleCnt="3">
        <dgm:presLayoutVars>
          <dgm:bulletEnabled val="1"/>
        </dgm:presLayoutVars>
      </dgm:prSet>
      <dgm:spPr/>
      <dgm:t>
        <a:bodyPr/>
        <a:lstStyle/>
        <a:p>
          <a:endParaRPr lang="ru-RU"/>
        </a:p>
      </dgm:t>
    </dgm:pt>
    <dgm:pt modelId="{8F1D1012-AC80-4772-BB21-BA5941A18A11}" type="pres">
      <dgm:prSet presAssocID="{2B6D34D8-F794-4AB8-BB87-77F90B449A91}" presName="parentNode1" presStyleLbl="node1" presStyleIdx="2" presStyleCnt="3" custLinFactY="23914" custLinFactNeighborX="440" custLinFactNeighborY="100000">
        <dgm:presLayoutVars>
          <dgm:chMax val="1"/>
          <dgm:bulletEnabled val="1"/>
        </dgm:presLayoutVars>
      </dgm:prSet>
      <dgm:spPr/>
      <dgm:t>
        <a:bodyPr/>
        <a:lstStyle/>
        <a:p>
          <a:endParaRPr lang="ru-RU"/>
        </a:p>
      </dgm:t>
    </dgm:pt>
    <dgm:pt modelId="{2BA34EE3-78D6-4178-A256-82C97EFA718F}" type="pres">
      <dgm:prSet presAssocID="{2B6D34D8-F794-4AB8-BB87-77F90B449A91}" presName="connSite1" presStyleCnt="0"/>
      <dgm:spPr/>
    </dgm:pt>
  </dgm:ptLst>
  <dgm:cxnLst>
    <dgm:cxn modelId="{4760459C-C30B-4044-BEE5-95BE3936A8CB}" srcId="{2B6D34D8-F794-4AB8-BB87-77F90B449A91}" destId="{EE7B5A10-A478-41E1-8CF0-AA1432A5910D}" srcOrd="1" destOrd="0" parTransId="{4AC4C4A7-1395-4CA8-9A1C-077C64AFC49A}" sibTransId="{390BD14E-4F4D-4F52-8FC4-989FAEE93D14}"/>
    <dgm:cxn modelId="{55305A93-4A53-48B9-B3B4-74430B4A3839}" type="presOf" srcId="{A7F474B0-36B4-49FB-B809-DF58720936BC}" destId="{5B3E5D5B-4E8D-4628-B9BA-302F1FA332F3}" srcOrd="0" destOrd="0" presId="urn:microsoft.com/office/officeart/2005/8/layout/hProcess4"/>
    <dgm:cxn modelId="{FCDC42D0-A969-44A3-AB74-68AF3336D106}" type="presOf" srcId="{EE7B5A10-A478-41E1-8CF0-AA1432A5910D}" destId="{EC48F2E4-8DDD-42D7-A816-8B7462100251}" srcOrd="0" destOrd="1" presId="urn:microsoft.com/office/officeart/2005/8/layout/hProcess4"/>
    <dgm:cxn modelId="{3EBE2B18-D04C-4859-8802-BCB03A917DDA}" srcId="{AAE32CC7-91AC-41EC-89A4-00DBC93790B3}" destId="{2B6D34D8-F794-4AB8-BB87-77F90B449A91}" srcOrd="2" destOrd="0" parTransId="{374402D7-E820-45B5-8F8E-E88404BFB293}" sibTransId="{3D3F18D0-5C7E-49A7-BF96-0BB22FB8281E}"/>
    <dgm:cxn modelId="{5D3257EA-FC4C-41D1-ABED-7256698D7939}" type="presOf" srcId="{8DA18CE5-F36E-4BA5-9613-DF2813B86B3D}" destId="{3272A3C1-E761-47CF-820A-7D1EF540A75A}" srcOrd="0" destOrd="0" presId="urn:microsoft.com/office/officeart/2005/8/layout/hProcess4"/>
    <dgm:cxn modelId="{1D395A69-CF2C-4CF6-9285-DEE1C14EB2E2}" type="presOf" srcId="{EE7B5A10-A478-41E1-8CF0-AA1432A5910D}" destId="{109FCF53-25ED-49EB-A6E7-5EBC8C0116D3}" srcOrd="1" destOrd="1" presId="urn:microsoft.com/office/officeart/2005/8/layout/hProcess4"/>
    <dgm:cxn modelId="{E7C0208B-197D-4A73-A025-FB0F01CD06E0}" srcId="{6C01FAED-CB51-42D1-AF44-7652EDB27709}" destId="{AFFDFBC1-1830-4356-8F3A-AC7862AE1DDA}" srcOrd="3" destOrd="0" parTransId="{34878A7C-AAF7-4F2C-B454-B12D1138CFD0}" sibTransId="{9D230C1C-C496-4370-90AD-12B8933D9965}"/>
    <dgm:cxn modelId="{47423F13-6A9D-4442-A837-590CC5F2BB51}" type="presOf" srcId="{D8F09726-14B0-4A96-843A-3027C2089F60}" destId="{3272A3C1-E761-47CF-820A-7D1EF540A75A}" srcOrd="0" destOrd="1" presId="urn:microsoft.com/office/officeart/2005/8/layout/hProcess4"/>
    <dgm:cxn modelId="{6A0F57F0-6934-4012-8EF6-22C77EF20AF5}" type="presOf" srcId="{91691CD4-D27B-4E46-879B-56997C2834A9}" destId="{706349A6-46FD-40EA-8158-F29EFA0BC378}" srcOrd="0" destOrd="0" presId="urn:microsoft.com/office/officeart/2005/8/layout/hProcess4"/>
    <dgm:cxn modelId="{1D275FF3-7D34-4266-8977-41EBAE6DE927}" type="presOf" srcId="{2C121683-17C3-4BF3-909E-BC61CE7165EF}" destId="{109FCF53-25ED-49EB-A6E7-5EBC8C0116D3}" srcOrd="1" destOrd="0" presId="urn:microsoft.com/office/officeart/2005/8/layout/hProcess4"/>
    <dgm:cxn modelId="{3A4418B4-7035-4BF5-AD3A-D859A17F5E55}" type="presOf" srcId="{AFFDFBC1-1830-4356-8F3A-AC7862AE1DDA}" destId="{957AB23A-EF12-429C-97E8-5422694E1A0C}" srcOrd="1" destOrd="3" presId="urn:microsoft.com/office/officeart/2005/8/layout/hProcess4"/>
    <dgm:cxn modelId="{BACF0F70-D267-4C05-A9EA-A2B54743E627}" srcId="{6C01FAED-CB51-42D1-AF44-7652EDB27709}" destId="{31A75CAC-0D34-416B-B72C-8D63F3CB7929}" srcOrd="0" destOrd="0" parTransId="{D1C690FE-4BDC-4125-BA3E-80FD76F66B3F}" sibTransId="{12CFE994-C329-44D6-AD77-F26EABC44BB7}"/>
    <dgm:cxn modelId="{8CB8D43A-D33E-4E81-ACA9-3400DD494201}" type="presOf" srcId="{2C121683-17C3-4BF3-909E-BC61CE7165EF}" destId="{EC48F2E4-8DDD-42D7-A816-8B7462100251}" srcOrd="0" destOrd="0" presId="urn:microsoft.com/office/officeart/2005/8/layout/hProcess4"/>
    <dgm:cxn modelId="{F22C0C27-B44D-487D-BABF-3EC3C70311E8}" type="presOf" srcId="{E7A5D220-AC41-4C4B-81EA-6AF907B299C1}" destId="{957AB23A-EF12-429C-97E8-5422694E1A0C}" srcOrd="1" destOrd="1" presId="urn:microsoft.com/office/officeart/2005/8/layout/hProcess4"/>
    <dgm:cxn modelId="{4479D225-6C89-4C98-815D-E9A1236773D1}" type="presOf" srcId="{AAE32CC7-91AC-41EC-89A4-00DBC93790B3}" destId="{D80E44A0-FD31-444F-8D89-A3E7F1F1E517}" srcOrd="0" destOrd="0" presId="urn:microsoft.com/office/officeart/2005/8/layout/hProcess4"/>
    <dgm:cxn modelId="{C6592A20-C3BA-420B-92CB-DA118A476CA0}" type="presOf" srcId="{31A75CAC-0D34-416B-B72C-8D63F3CB7929}" destId="{420B3D38-67B2-481D-920A-6D583BA1F781}" srcOrd="0" destOrd="0" presId="urn:microsoft.com/office/officeart/2005/8/layout/hProcess4"/>
    <dgm:cxn modelId="{14DE3D7D-57B6-4F34-8BC8-EDACB0B6F646}" type="presOf" srcId="{31A75CAC-0D34-416B-B72C-8D63F3CB7929}" destId="{957AB23A-EF12-429C-97E8-5422694E1A0C}" srcOrd="1" destOrd="0" presId="urn:microsoft.com/office/officeart/2005/8/layout/hProcess4"/>
    <dgm:cxn modelId="{48D92D56-F594-43A8-8D8E-052A40477FF5}" type="presOf" srcId="{273EC90B-6558-408C-A429-54DDE4CA1F58}" destId="{EC48F2E4-8DDD-42D7-A816-8B7462100251}" srcOrd="0" destOrd="2" presId="urn:microsoft.com/office/officeart/2005/8/layout/hProcess4"/>
    <dgm:cxn modelId="{06A8E41B-73EF-4973-A381-282A6DD16BEA}" type="presOf" srcId="{E7A5D220-AC41-4C4B-81EA-6AF907B299C1}" destId="{420B3D38-67B2-481D-920A-6D583BA1F781}" srcOrd="0" destOrd="1" presId="urn:microsoft.com/office/officeart/2005/8/layout/hProcess4"/>
    <dgm:cxn modelId="{AE83FBC8-E4EA-40DC-BC33-829002D1B8CB}" srcId="{A7F474B0-36B4-49FB-B809-DF58720936BC}" destId="{8DA18CE5-F36E-4BA5-9613-DF2813B86B3D}" srcOrd="0" destOrd="0" parTransId="{0243B6A9-6F25-49CB-9BA2-F077AF89C3F0}" sibTransId="{0963B459-FDAB-4F2F-BACF-5A45D76415E9}"/>
    <dgm:cxn modelId="{22CFFFB8-DB65-469C-8D6D-986058099980}" srcId="{AAE32CC7-91AC-41EC-89A4-00DBC93790B3}" destId="{A7F474B0-36B4-49FB-B809-DF58720936BC}" srcOrd="1" destOrd="0" parTransId="{565AF72F-7C48-4FC6-9738-CD5D115E8816}" sibTransId="{91691CD4-D27B-4E46-879B-56997C2834A9}"/>
    <dgm:cxn modelId="{D21BE246-7EAF-4A0D-A73C-484C33C73C93}" srcId="{2B6D34D8-F794-4AB8-BB87-77F90B449A91}" destId="{2C121683-17C3-4BF3-909E-BC61CE7165EF}" srcOrd="0" destOrd="0" parTransId="{64332291-8A59-41B5-B4BE-AAB4F6566EFB}" sibTransId="{6C2D647E-969C-41C1-B471-C79E21FAB7A8}"/>
    <dgm:cxn modelId="{92FF3D29-5D86-4874-A797-3F174B1EFEFB}" srcId="{6C01FAED-CB51-42D1-AF44-7652EDB27709}" destId="{E7A5D220-AC41-4C4B-81EA-6AF907B299C1}" srcOrd="1" destOrd="0" parTransId="{667EE3CB-E63F-4788-90DC-9B0DB1F86444}" sibTransId="{F8F4F52C-448B-4089-928A-00E17FA23946}"/>
    <dgm:cxn modelId="{FBC883C3-DC87-4B58-9FB0-AA08B37FB64A}" type="presOf" srcId="{D8F09726-14B0-4A96-843A-3027C2089F60}" destId="{3AEFBE0C-1AC1-4929-B0B5-7C1DBD482462}" srcOrd="1" destOrd="1" presId="urn:microsoft.com/office/officeart/2005/8/layout/hProcess4"/>
    <dgm:cxn modelId="{C867C0B6-EAE0-4576-B98C-0DE9E2763AA3}" type="presOf" srcId="{8DA18CE5-F36E-4BA5-9613-DF2813B86B3D}" destId="{3AEFBE0C-1AC1-4929-B0B5-7C1DBD482462}" srcOrd="1" destOrd="0" presId="urn:microsoft.com/office/officeart/2005/8/layout/hProcess4"/>
    <dgm:cxn modelId="{D65702CD-1E3E-467A-92DB-3C5E9578FA0D}" type="presOf" srcId="{E36A0306-CF06-416B-A90E-48ADA36207F7}" destId="{C0941D2C-A52F-4652-BB7A-4989A2A8FBCB}" srcOrd="0" destOrd="0" presId="urn:microsoft.com/office/officeart/2005/8/layout/hProcess4"/>
    <dgm:cxn modelId="{8264D31F-C520-497B-87F4-907EC0E611CB}" type="presOf" srcId="{273EC90B-6558-408C-A429-54DDE4CA1F58}" destId="{109FCF53-25ED-49EB-A6E7-5EBC8C0116D3}" srcOrd="1" destOrd="2" presId="urn:microsoft.com/office/officeart/2005/8/layout/hProcess4"/>
    <dgm:cxn modelId="{E3A7F60E-F6D8-49AA-B107-421E99060D4E}" srcId="{2B6D34D8-F794-4AB8-BB87-77F90B449A91}" destId="{273EC90B-6558-408C-A429-54DDE4CA1F58}" srcOrd="2" destOrd="0" parTransId="{E63AA712-CC79-4CE6-9447-335C7CD8E6FE}" sibTransId="{ECF8E30E-0C52-4FB3-B3EB-CC4686A41D8B}"/>
    <dgm:cxn modelId="{9203C311-AD6A-478C-B127-36F7D0A3C7D2}" srcId="{AAE32CC7-91AC-41EC-89A4-00DBC93790B3}" destId="{6C01FAED-CB51-42D1-AF44-7652EDB27709}" srcOrd="0" destOrd="0" parTransId="{A13BD800-542A-4DD1-8D86-36F27AA9FC74}" sibTransId="{E36A0306-CF06-416B-A90E-48ADA36207F7}"/>
    <dgm:cxn modelId="{AD74B424-5797-4493-BB40-387DFD8809D4}" type="presOf" srcId="{6C01FAED-CB51-42D1-AF44-7652EDB27709}" destId="{A044DC09-BE61-4060-8AFA-4C15CCC215AF}" srcOrd="0" destOrd="0" presId="urn:microsoft.com/office/officeart/2005/8/layout/hProcess4"/>
    <dgm:cxn modelId="{284862C2-185D-41A5-A4CD-1AC4B1E70CD4}" type="presOf" srcId="{2B6D34D8-F794-4AB8-BB87-77F90B449A91}" destId="{8F1D1012-AC80-4772-BB21-BA5941A18A11}" srcOrd="0" destOrd="0" presId="urn:microsoft.com/office/officeart/2005/8/layout/hProcess4"/>
    <dgm:cxn modelId="{E28FD552-9FDA-4806-9A48-AE063724BB21}" type="presOf" srcId="{D4F44FA6-951F-45B3-9F53-194371809430}" destId="{957AB23A-EF12-429C-97E8-5422694E1A0C}" srcOrd="1" destOrd="2" presId="urn:microsoft.com/office/officeart/2005/8/layout/hProcess4"/>
    <dgm:cxn modelId="{424AB6B6-F508-453E-B616-901E08E8D71A}" srcId="{6C01FAED-CB51-42D1-AF44-7652EDB27709}" destId="{D4F44FA6-951F-45B3-9F53-194371809430}" srcOrd="2" destOrd="0" parTransId="{FC6B42AA-FF26-4EB4-8895-5EF0C5A7C4D9}" sibTransId="{A30C06C8-1508-43C7-9709-4E8381A44A1C}"/>
    <dgm:cxn modelId="{179F21A7-0CCE-48CC-9F2C-EB4800B6A4DF}" srcId="{A7F474B0-36B4-49FB-B809-DF58720936BC}" destId="{D8F09726-14B0-4A96-843A-3027C2089F60}" srcOrd="1" destOrd="0" parTransId="{E739FA15-D142-43BD-AE72-9D7E24C0E885}" sibTransId="{AC24EA77-8119-4265-B220-6D2F6743BCA5}"/>
    <dgm:cxn modelId="{B73629A0-D133-4EDA-ADC9-45CDB7A422DB}" type="presOf" srcId="{D4F44FA6-951F-45B3-9F53-194371809430}" destId="{420B3D38-67B2-481D-920A-6D583BA1F781}" srcOrd="0" destOrd="2" presId="urn:microsoft.com/office/officeart/2005/8/layout/hProcess4"/>
    <dgm:cxn modelId="{62F77649-54B9-46EA-88F4-E33E019D4735}" type="presOf" srcId="{AFFDFBC1-1830-4356-8F3A-AC7862AE1DDA}" destId="{420B3D38-67B2-481D-920A-6D583BA1F781}" srcOrd="0" destOrd="3" presId="urn:microsoft.com/office/officeart/2005/8/layout/hProcess4"/>
    <dgm:cxn modelId="{72326B0D-8939-430F-8B94-8CA9D7201F25}" type="presParOf" srcId="{D80E44A0-FD31-444F-8D89-A3E7F1F1E517}" destId="{9BCA9490-FCD4-4325-BFE4-8D55C2624BF9}" srcOrd="0" destOrd="0" presId="urn:microsoft.com/office/officeart/2005/8/layout/hProcess4"/>
    <dgm:cxn modelId="{C06D19F5-FE38-487A-96EA-6996A55EA5E9}" type="presParOf" srcId="{D80E44A0-FD31-444F-8D89-A3E7F1F1E517}" destId="{72CCA509-29B1-484C-B896-F5F5EF09280D}" srcOrd="1" destOrd="0" presId="urn:microsoft.com/office/officeart/2005/8/layout/hProcess4"/>
    <dgm:cxn modelId="{A1ABFDA7-8CCF-4911-9EF6-92D9D3447483}" type="presParOf" srcId="{D80E44A0-FD31-444F-8D89-A3E7F1F1E517}" destId="{1D28FDA9-05C3-4469-96CE-15289F227354}" srcOrd="2" destOrd="0" presId="urn:microsoft.com/office/officeart/2005/8/layout/hProcess4"/>
    <dgm:cxn modelId="{AD3F898A-ADD2-47B5-8670-DB99E2DE0F2A}" type="presParOf" srcId="{1D28FDA9-05C3-4469-96CE-15289F227354}" destId="{20CBD057-948B-468D-ACB9-A4C6F20116A8}" srcOrd="0" destOrd="0" presId="urn:microsoft.com/office/officeart/2005/8/layout/hProcess4"/>
    <dgm:cxn modelId="{5D0FAA87-76A4-4730-961C-A6158637ACEA}" type="presParOf" srcId="{20CBD057-948B-468D-ACB9-A4C6F20116A8}" destId="{E209CD60-224C-4825-8C86-C2A328195DCE}" srcOrd="0" destOrd="0" presId="urn:microsoft.com/office/officeart/2005/8/layout/hProcess4"/>
    <dgm:cxn modelId="{EDF9B39E-F3F1-4EAB-B55B-121129BADFE3}" type="presParOf" srcId="{20CBD057-948B-468D-ACB9-A4C6F20116A8}" destId="{420B3D38-67B2-481D-920A-6D583BA1F781}" srcOrd="1" destOrd="0" presId="urn:microsoft.com/office/officeart/2005/8/layout/hProcess4"/>
    <dgm:cxn modelId="{5E13EF99-8B57-4080-9E68-880E616DB03A}" type="presParOf" srcId="{20CBD057-948B-468D-ACB9-A4C6F20116A8}" destId="{957AB23A-EF12-429C-97E8-5422694E1A0C}" srcOrd="2" destOrd="0" presId="urn:microsoft.com/office/officeart/2005/8/layout/hProcess4"/>
    <dgm:cxn modelId="{7BB8B78E-4EF4-4639-8CA8-12303D1FA25E}" type="presParOf" srcId="{20CBD057-948B-468D-ACB9-A4C6F20116A8}" destId="{A044DC09-BE61-4060-8AFA-4C15CCC215AF}" srcOrd="3" destOrd="0" presId="urn:microsoft.com/office/officeart/2005/8/layout/hProcess4"/>
    <dgm:cxn modelId="{5AA04332-8C7A-4482-842D-AF5013918C57}" type="presParOf" srcId="{20CBD057-948B-468D-ACB9-A4C6F20116A8}" destId="{28326C67-E4C2-4AF5-BAC4-D02489C2D9A7}" srcOrd="4" destOrd="0" presId="urn:microsoft.com/office/officeart/2005/8/layout/hProcess4"/>
    <dgm:cxn modelId="{35276153-3201-4813-ABBD-0FB833CA29BF}" type="presParOf" srcId="{1D28FDA9-05C3-4469-96CE-15289F227354}" destId="{C0941D2C-A52F-4652-BB7A-4989A2A8FBCB}" srcOrd="1" destOrd="0" presId="urn:microsoft.com/office/officeart/2005/8/layout/hProcess4"/>
    <dgm:cxn modelId="{97201A6D-8C07-4939-AE35-41D7A616B1A4}" type="presParOf" srcId="{1D28FDA9-05C3-4469-96CE-15289F227354}" destId="{5C2964FA-C13A-4AB9-B9A7-2E41D61D4A1A}" srcOrd="2" destOrd="0" presId="urn:microsoft.com/office/officeart/2005/8/layout/hProcess4"/>
    <dgm:cxn modelId="{DCF096F6-380F-4709-B3A2-0D4C0E348FD4}" type="presParOf" srcId="{5C2964FA-C13A-4AB9-B9A7-2E41D61D4A1A}" destId="{89904A5F-1E2C-462C-814C-81B9853C3F28}" srcOrd="0" destOrd="0" presId="urn:microsoft.com/office/officeart/2005/8/layout/hProcess4"/>
    <dgm:cxn modelId="{067463F5-2664-4B0D-9627-705FCC972845}" type="presParOf" srcId="{5C2964FA-C13A-4AB9-B9A7-2E41D61D4A1A}" destId="{3272A3C1-E761-47CF-820A-7D1EF540A75A}" srcOrd="1" destOrd="0" presId="urn:microsoft.com/office/officeart/2005/8/layout/hProcess4"/>
    <dgm:cxn modelId="{D816B5AA-1BD8-402F-B528-61C1273E224A}" type="presParOf" srcId="{5C2964FA-C13A-4AB9-B9A7-2E41D61D4A1A}" destId="{3AEFBE0C-1AC1-4929-B0B5-7C1DBD482462}" srcOrd="2" destOrd="0" presId="urn:microsoft.com/office/officeart/2005/8/layout/hProcess4"/>
    <dgm:cxn modelId="{D2581D2E-7AD5-43D3-A6AD-BF9C873813E5}" type="presParOf" srcId="{5C2964FA-C13A-4AB9-B9A7-2E41D61D4A1A}" destId="{5B3E5D5B-4E8D-4628-B9BA-302F1FA332F3}" srcOrd="3" destOrd="0" presId="urn:microsoft.com/office/officeart/2005/8/layout/hProcess4"/>
    <dgm:cxn modelId="{3A914298-4839-449D-B80F-AD889082CBA4}" type="presParOf" srcId="{5C2964FA-C13A-4AB9-B9A7-2E41D61D4A1A}" destId="{91295C63-C314-48F2-8F09-FC401DE99C56}" srcOrd="4" destOrd="0" presId="urn:microsoft.com/office/officeart/2005/8/layout/hProcess4"/>
    <dgm:cxn modelId="{C1806F66-65F9-4524-A532-1B96B5D3CF5B}" type="presParOf" srcId="{1D28FDA9-05C3-4469-96CE-15289F227354}" destId="{706349A6-46FD-40EA-8158-F29EFA0BC378}" srcOrd="3" destOrd="0" presId="urn:microsoft.com/office/officeart/2005/8/layout/hProcess4"/>
    <dgm:cxn modelId="{844413DA-7B3E-4965-BEEF-E09A7C387CB5}" type="presParOf" srcId="{1D28FDA9-05C3-4469-96CE-15289F227354}" destId="{C8BCF68C-866C-458E-9428-BD3BEF4FA714}" srcOrd="4" destOrd="0" presId="urn:microsoft.com/office/officeart/2005/8/layout/hProcess4"/>
    <dgm:cxn modelId="{D0CCF865-59D3-4120-AD55-EECAD7696FC5}" type="presParOf" srcId="{C8BCF68C-866C-458E-9428-BD3BEF4FA714}" destId="{074A2F08-445D-49EE-9CBC-EDB42213053B}" srcOrd="0" destOrd="0" presId="urn:microsoft.com/office/officeart/2005/8/layout/hProcess4"/>
    <dgm:cxn modelId="{F9A9B53A-CD0F-4D79-8A40-8B41F1A3EC0A}" type="presParOf" srcId="{C8BCF68C-866C-458E-9428-BD3BEF4FA714}" destId="{EC48F2E4-8DDD-42D7-A816-8B7462100251}" srcOrd="1" destOrd="0" presId="urn:microsoft.com/office/officeart/2005/8/layout/hProcess4"/>
    <dgm:cxn modelId="{7305B81E-4B69-4C37-BC45-40BFAFB53FB0}" type="presParOf" srcId="{C8BCF68C-866C-458E-9428-BD3BEF4FA714}" destId="{109FCF53-25ED-49EB-A6E7-5EBC8C0116D3}" srcOrd="2" destOrd="0" presId="urn:microsoft.com/office/officeart/2005/8/layout/hProcess4"/>
    <dgm:cxn modelId="{7A9353CB-AAC3-4192-8965-780D851C6184}" type="presParOf" srcId="{C8BCF68C-866C-458E-9428-BD3BEF4FA714}" destId="{8F1D1012-AC80-4772-BB21-BA5941A18A11}" srcOrd="3" destOrd="0" presId="urn:microsoft.com/office/officeart/2005/8/layout/hProcess4"/>
    <dgm:cxn modelId="{59B608F6-E48C-4A58-B2A2-0C0F67B9382A}" type="presParOf" srcId="{C8BCF68C-866C-458E-9428-BD3BEF4FA714}" destId="{2BA34EE3-78D6-4178-A256-82C97EFA718F}"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0CD7C70-A911-4AC6-A98F-6A49A3015113}" type="doc">
      <dgm:prSet loTypeId="urn:microsoft.com/office/officeart/2005/8/layout/venn1" loCatId="relationship" qsTypeId="urn:microsoft.com/office/officeart/2005/8/quickstyle/simple1" qsCatId="simple" csTypeId="urn:microsoft.com/office/officeart/2005/8/colors/accent2_1" csCatId="accent2" phldr="1"/>
      <dgm:spPr/>
    </dgm:pt>
    <dgm:pt modelId="{51E782F7-DEE0-4CC7-817E-3E3411662FDE}">
      <dgm:prSet phldrT="[Текст]"/>
      <dgm:spPr/>
      <dgm:t>
        <a:bodyPr/>
        <a:lstStyle/>
        <a:p>
          <a:r>
            <a:rPr lang="ru-RU" dirty="0" smtClean="0"/>
            <a:t>Реализация 5 образовательных областей</a:t>
          </a:r>
          <a:endParaRPr lang="ru-RU" dirty="0"/>
        </a:p>
      </dgm:t>
    </dgm:pt>
    <dgm:pt modelId="{C07CCF10-61AA-4B81-A23D-E68A186BF5D6}" type="parTrans" cxnId="{E32B0614-17A2-454C-9B45-00BB82090165}">
      <dgm:prSet/>
      <dgm:spPr/>
      <dgm:t>
        <a:bodyPr/>
        <a:lstStyle/>
        <a:p>
          <a:endParaRPr lang="ru-RU"/>
        </a:p>
      </dgm:t>
    </dgm:pt>
    <dgm:pt modelId="{B34D3C44-2E80-4968-9125-ECBED99F2C57}" type="sibTrans" cxnId="{E32B0614-17A2-454C-9B45-00BB82090165}">
      <dgm:prSet/>
      <dgm:spPr/>
      <dgm:t>
        <a:bodyPr/>
        <a:lstStyle/>
        <a:p>
          <a:endParaRPr lang="ru-RU"/>
        </a:p>
      </dgm:t>
    </dgm:pt>
    <dgm:pt modelId="{BEEDFF10-EED2-4618-AF07-8CAFBE8EDC17}">
      <dgm:prSet phldrT="[Текст]"/>
      <dgm:spPr/>
      <dgm:t>
        <a:bodyPr/>
        <a:lstStyle/>
        <a:p>
          <a:r>
            <a:rPr lang="ru-RU" strike="noStrike" dirty="0" smtClean="0"/>
            <a:t>Реализация программы коррекционной работы</a:t>
          </a:r>
          <a:endParaRPr lang="ru-RU" strike="noStrike" dirty="0"/>
        </a:p>
      </dgm:t>
    </dgm:pt>
    <dgm:pt modelId="{9A5653F3-E3C2-42A2-9379-5087244C54C0}" type="parTrans" cxnId="{3D5328D5-A250-4AAC-A283-F35933033E3E}">
      <dgm:prSet/>
      <dgm:spPr/>
      <dgm:t>
        <a:bodyPr/>
        <a:lstStyle/>
        <a:p>
          <a:endParaRPr lang="ru-RU"/>
        </a:p>
      </dgm:t>
    </dgm:pt>
    <dgm:pt modelId="{F57269F9-E5D9-44A2-879E-45969293CC66}" type="sibTrans" cxnId="{3D5328D5-A250-4AAC-A283-F35933033E3E}">
      <dgm:prSet/>
      <dgm:spPr/>
      <dgm:t>
        <a:bodyPr/>
        <a:lstStyle/>
        <a:p>
          <a:endParaRPr lang="ru-RU"/>
        </a:p>
      </dgm:t>
    </dgm:pt>
    <dgm:pt modelId="{DADA9245-81EF-4393-B313-4DA5D8BF6372}" type="pres">
      <dgm:prSet presAssocID="{E0CD7C70-A911-4AC6-A98F-6A49A3015113}" presName="compositeShape" presStyleCnt="0">
        <dgm:presLayoutVars>
          <dgm:chMax val="7"/>
          <dgm:dir/>
          <dgm:resizeHandles val="exact"/>
        </dgm:presLayoutVars>
      </dgm:prSet>
      <dgm:spPr/>
    </dgm:pt>
    <dgm:pt modelId="{374CAFDB-E9EA-44F1-8FAE-7F22A4A797CA}" type="pres">
      <dgm:prSet presAssocID="{51E782F7-DEE0-4CC7-817E-3E3411662FDE}" presName="circ1" presStyleLbl="vennNode1" presStyleIdx="0" presStyleCnt="2"/>
      <dgm:spPr/>
      <dgm:t>
        <a:bodyPr/>
        <a:lstStyle/>
        <a:p>
          <a:endParaRPr lang="ru-RU"/>
        </a:p>
      </dgm:t>
    </dgm:pt>
    <dgm:pt modelId="{A1C3D6DB-F8F7-4212-8F3D-DECD1F5AE2CD}" type="pres">
      <dgm:prSet presAssocID="{51E782F7-DEE0-4CC7-817E-3E3411662FDE}" presName="circ1Tx" presStyleLbl="revTx" presStyleIdx="0" presStyleCnt="0">
        <dgm:presLayoutVars>
          <dgm:chMax val="0"/>
          <dgm:chPref val="0"/>
          <dgm:bulletEnabled val="1"/>
        </dgm:presLayoutVars>
      </dgm:prSet>
      <dgm:spPr/>
      <dgm:t>
        <a:bodyPr/>
        <a:lstStyle/>
        <a:p>
          <a:endParaRPr lang="ru-RU"/>
        </a:p>
      </dgm:t>
    </dgm:pt>
    <dgm:pt modelId="{97BE5AA1-CA81-4419-882E-0F6C987B18B3}" type="pres">
      <dgm:prSet presAssocID="{BEEDFF10-EED2-4618-AF07-8CAFBE8EDC17}" presName="circ2" presStyleLbl="vennNode1" presStyleIdx="1" presStyleCnt="2"/>
      <dgm:spPr/>
      <dgm:t>
        <a:bodyPr/>
        <a:lstStyle/>
        <a:p>
          <a:endParaRPr lang="ru-RU"/>
        </a:p>
      </dgm:t>
    </dgm:pt>
    <dgm:pt modelId="{FACC9100-E456-48F9-BD7B-2377999E9A72}" type="pres">
      <dgm:prSet presAssocID="{BEEDFF10-EED2-4618-AF07-8CAFBE8EDC17}" presName="circ2Tx" presStyleLbl="revTx" presStyleIdx="0" presStyleCnt="0">
        <dgm:presLayoutVars>
          <dgm:chMax val="0"/>
          <dgm:chPref val="0"/>
          <dgm:bulletEnabled val="1"/>
        </dgm:presLayoutVars>
      </dgm:prSet>
      <dgm:spPr/>
      <dgm:t>
        <a:bodyPr/>
        <a:lstStyle/>
        <a:p>
          <a:endParaRPr lang="ru-RU"/>
        </a:p>
      </dgm:t>
    </dgm:pt>
  </dgm:ptLst>
  <dgm:cxnLst>
    <dgm:cxn modelId="{E32B0614-17A2-454C-9B45-00BB82090165}" srcId="{E0CD7C70-A911-4AC6-A98F-6A49A3015113}" destId="{51E782F7-DEE0-4CC7-817E-3E3411662FDE}" srcOrd="0" destOrd="0" parTransId="{C07CCF10-61AA-4B81-A23D-E68A186BF5D6}" sibTransId="{B34D3C44-2E80-4968-9125-ECBED99F2C57}"/>
    <dgm:cxn modelId="{E0326DF9-DD31-4F43-ABAA-38FF7A618131}" type="presOf" srcId="{51E782F7-DEE0-4CC7-817E-3E3411662FDE}" destId="{374CAFDB-E9EA-44F1-8FAE-7F22A4A797CA}" srcOrd="0" destOrd="0" presId="urn:microsoft.com/office/officeart/2005/8/layout/venn1"/>
    <dgm:cxn modelId="{6E6174DC-B61E-4B43-839F-A3CFE5AC2A3D}" type="presOf" srcId="{E0CD7C70-A911-4AC6-A98F-6A49A3015113}" destId="{DADA9245-81EF-4393-B313-4DA5D8BF6372}" srcOrd="0" destOrd="0" presId="urn:microsoft.com/office/officeart/2005/8/layout/venn1"/>
    <dgm:cxn modelId="{0DDA3474-194E-4114-975F-4B3868061B79}" type="presOf" srcId="{BEEDFF10-EED2-4618-AF07-8CAFBE8EDC17}" destId="{FACC9100-E456-48F9-BD7B-2377999E9A72}" srcOrd="1" destOrd="0" presId="urn:microsoft.com/office/officeart/2005/8/layout/venn1"/>
    <dgm:cxn modelId="{975EBB2C-49B8-4818-8834-98AC11D9727C}" type="presOf" srcId="{51E782F7-DEE0-4CC7-817E-3E3411662FDE}" destId="{A1C3D6DB-F8F7-4212-8F3D-DECD1F5AE2CD}" srcOrd="1" destOrd="0" presId="urn:microsoft.com/office/officeart/2005/8/layout/venn1"/>
    <dgm:cxn modelId="{3D5328D5-A250-4AAC-A283-F35933033E3E}" srcId="{E0CD7C70-A911-4AC6-A98F-6A49A3015113}" destId="{BEEDFF10-EED2-4618-AF07-8CAFBE8EDC17}" srcOrd="1" destOrd="0" parTransId="{9A5653F3-E3C2-42A2-9379-5087244C54C0}" sibTransId="{F57269F9-E5D9-44A2-879E-45969293CC66}"/>
    <dgm:cxn modelId="{CABBDB81-D330-4269-8B3A-AA435F652964}" type="presOf" srcId="{BEEDFF10-EED2-4618-AF07-8CAFBE8EDC17}" destId="{97BE5AA1-CA81-4419-882E-0F6C987B18B3}" srcOrd="0" destOrd="0" presId="urn:microsoft.com/office/officeart/2005/8/layout/venn1"/>
    <dgm:cxn modelId="{D3757E5E-99C6-4610-904E-5DD9FCF83314}" type="presParOf" srcId="{DADA9245-81EF-4393-B313-4DA5D8BF6372}" destId="{374CAFDB-E9EA-44F1-8FAE-7F22A4A797CA}" srcOrd="0" destOrd="0" presId="urn:microsoft.com/office/officeart/2005/8/layout/venn1"/>
    <dgm:cxn modelId="{FBF23908-B736-44BB-983F-5FA8675D871D}" type="presParOf" srcId="{DADA9245-81EF-4393-B313-4DA5D8BF6372}" destId="{A1C3D6DB-F8F7-4212-8F3D-DECD1F5AE2CD}" srcOrd="1" destOrd="0" presId="urn:microsoft.com/office/officeart/2005/8/layout/venn1"/>
    <dgm:cxn modelId="{DCC2CA90-7CAB-49FF-BF4C-6D50F99FE233}" type="presParOf" srcId="{DADA9245-81EF-4393-B313-4DA5D8BF6372}" destId="{97BE5AA1-CA81-4419-882E-0F6C987B18B3}" srcOrd="2" destOrd="0" presId="urn:microsoft.com/office/officeart/2005/8/layout/venn1"/>
    <dgm:cxn modelId="{BA8838BC-A27F-413C-8D06-939262325EF9}" type="presParOf" srcId="{DADA9245-81EF-4393-B313-4DA5D8BF6372}" destId="{FACC9100-E456-48F9-BD7B-2377999E9A72}"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CDFB559-164D-4173-96E7-073C3C2C7727}" type="doc">
      <dgm:prSet loTypeId="urn:microsoft.com/office/officeart/2005/8/layout/gear1" loCatId="relationship" qsTypeId="urn:microsoft.com/office/officeart/2005/8/quickstyle/simple1" qsCatId="simple" csTypeId="urn:microsoft.com/office/officeart/2005/8/colors/accent2_3" csCatId="accent2" phldr="1"/>
      <dgm:spPr/>
      <dgm:t>
        <a:bodyPr/>
        <a:lstStyle/>
        <a:p>
          <a:endParaRPr lang="ru-RU"/>
        </a:p>
      </dgm:t>
    </dgm:pt>
    <dgm:pt modelId="{AEDA3CEB-484E-4D86-A0C0-80EDE289BF40}">
      <dgm:prSet phldrT="[Текст]"/>
      <dgm:spPr/>
      <dgm:t>
        <a:bodyPr/>
        <a:lstStyle/>
        <a:p>
          <a:r>
            <a:rPr lang="ru-RU" dirty="0" smtClean="0"/>
            <a:t>Логопед</a:t>
          </a:r>
          <a:endParaRPr lang="ru-RU" dirty="0"/>
        </a:p>
      </dgm:t>
    </dgm:pt>
    <dgm:pt modelId="{C9ED161D-8EFC-4725-851D-B430D041F3CB}" type="parTrans" cxnId="{3D976E12-6F09-4D43-9307-7AB92C7B5443}">
      <dgm:prSet/>
      <dgm:spPr/>
      <dgm:t>
        <a:bodyPr/>
        <a:lstStyle/>
        <a:p>
          <a:endParaRPr lang="ru-RU"/>
        </a:p>
      </dgm:t>
    </dgm:pt>
    <dgm:pt modelId="{212C360D-FB61-4CC0-8A7B-7CB9F5697D69}" type="sibTrans" cxnId="{3D976E12-6F09-4D43-9307-7AB92C7B5443}">
      <dgm:prSet/>
      <dgm:spPr/>
      <dgm:t>
        <a:bodyPr/>
        <a:lstStyle/>
        <a:p>
          <a:endParaRPr lang="ru-RU"/>
        </a:p>
      </dgm:t>
    </dgm:pt>
    <dgm:pt modelId="{D86F239C-68E6-4E99-9347-FCDFDCB68CDE}">
      <dgm:prSet phldrT="[Текст]"/>
      <dgm:spPr/>
      <dgm:t>
        <a:bodyPr/>
        <a:lstStyle/>
        <a:p>
          <a:r>
            <a:rPr lang="ru-RU" dirty="0" smtClean="0"/>
            <a:t>Педагог </a:t>
          </a:r>
          <a:endParaRPr lang="ru-RU" dirty="0"/>
        </a:p>
      </dgm:t>
    </dgm:pt>
    <dgm:pt modelId="{308802C2-E2A6-4F64-9EE6-12AA78437521}" type="parTrans" cxnId="{59770911-57D4-4E2E-8F2D-650451D8B48A}">
      <dgm:prSet/>
      <dgm:spPr/>
      <dgm:t>
        <a:bodyPr/>
        <a:lstStyle/>
        <a:p>
          <a:endParaRPr lang="ru-RU"/>
        </a:p>
      </dgm:t>
    </dgm:pt>
    <dgm:pt modelId="{56B051F7-5E1B-4664-BB30-098FCA89C39D}" type="sibTrans" cxnId="{59770911-57D4-4E2E-8F2D-650451D8B48A}">
      <dgm:prSet/>
      <dgm:spPr/>
      <dgm:t>
        <a:bodyPr/>
        <a:lstStyle/>
        <a:p>
          <a:endParaRPr lang="ru-RU"/>
        </a:p>
      </dgm:t>
    </dgm:pt>
    <dgm:pt modelId="{0D93998B-0DC6-4A6F-B8AB-A1014F642830}">
      <dgm:prSet phldrT="[Текст]"/>
      <dgm:spPr/>
      <dgm:t>
        <a:bodyPr/>
        <a:lstStyle/>
        <a:p>
          <a:r>
            <a:rPr lang="ru-RU" dirty="0" smtClean="0"/>
            <a:t>Воспитатель </a:t>
          </a:r>
          <a:endParaRPr lang="ru-RU" dirty="0"/>
        </a:p>
      </dgm:t>
    </dgm:pt>
    <dgm:pt modelId="{BA8F7B06-088B-4B8D-82D7-296218A0A57D}" type="parTrans" cxnId="{823FE51A-DD38-4BFC-8A36-FEA08D30C78B}">
      <dgm:prSet/>
      <dgm:spPr/>
      <dgm:t>
        <a:bodyPr/>
        <a:lstStyle/>
        <a:p>
          <a:endParaRPr lang="ru-RU"/>
        </a:p>
      </dgm:t>
    </dgm:pt>
    <dgm:pt modelId="{B7B03C2C-5B07-485C-8148-0A86D1D5C182}" type="sibTrans" cxnId="{823FE51A-DD38-4BFC-8A36-FEA08D30C78B}">
      <dgm:prSet/>
      <dgm:spPr/>
      <dgm:t>
        <a:bodyPr/>
        <a:lstStyle/>
        <a:p>
          <a:endParaRPr lang="ru-RU"/>
        </a:p>
      </dgm:t>
    </dgm:pt>
    <dgm:pt modelId="{C423630B-9E70-4239-B0B5-5E22C100C0BD}">
      <dgm:prSet/>
      <dgm:spPr/>
      <dgm:t>
        <a:bodyPr/>
        <a:lstStyle/>
        <a:p>
          <a:endParaRPr lang="ru-RU"/>
        </a:p>
      </dgm:t>
    </dgm:pt>
    <dgm:pt modelId="{3876AA00-1510-46DA-80B0-C8062A82D4A7}" type="parTrans" cxnId="{B0B04C33-BE28-41EE-A082-15996158192E}">
      <dgm:prSet/>
      <dgm:spPr/>
      <dgm:t>
        <a:bodyPr/>
        <a:lstStyle/>
        <a:p>
          <a:endParaRPr lang="ru-RU"/>
        </a:p>
      </dgm:t>
    </dgm:pt>
    <dgm:pt modelId="{6E82DE9C-7032-4066-8187-51C20CF4EBE1}" type="sibTrans" cxnId="{B0B04C33-BE28-41EE-A082-15996158192E}">
      <dgm:prSet/>
      <dgm:spPr/>
      <dgm:t>
        <a:bodyPr/>
        <a:lstStyle/>
        <a:p>
          <a:endParaRPr lang="ru-RU"/>
        </a:p>
      </dgm:t>
    </dgm:pt>
    <dgm:pt modelId="{BAF2B9AD-1C31-4C9E-A3C1-037222794B94}">
      <dgm:prSet/>
      <dgm:spPr/>
      <dgm:t>
        <a:bodyPr/>
        <a:lstStyle/>
        <a:p>
          <a:endParaRPr lang="ru-RU"/>
        </a:p>
      </dgm:t>
    </dgm:pt>
    <dgm:pt modelId="{60045EB3-9A28-492E-8E25-405E9A27B210}" type="parTrans" cxnId="{CAE6F478-814F-4232-B3E2-1A52619FFBA0}">
      <dgm:prSet/>
      <dgm:spPr/>
      <dgm:t>
        <a:bodyPr/>
        <a:lstStyle/>
        <a:p>
          <a:endParaRPr lang="ru-RU"/>
        </a:p>
      </dgm:t>
    </dgm:pt>
    <dgm:pt modelId="{B3E0D413-09C0-4C54-8188-57CF25C21104}" type="sibTrans" cxnId="{CAE6F478-814F-4232-B3E2-1A52619FFBA0}">
      <dgm:prSet/>
      <dgm:spPr/>
      <dgm:t>
        <a:bodyPr/>
        <a:lstStyle/>
        <a:p>
          <a:endParaRPr lang="ru-RU"/>
        </a:p>
      </dgm:t>
    </dgm:pt>
    <dgm:pt modelId="{EB4D82DE-6D68-405D-BBAC-2FC14508B59A}" type="pres">
      <dgm:prSet presAssocID="{1CDFB559-164D-4173-96E7-073C3C2C7727}" presName="composite" presStyleCnt="0">
        <dgm:presLayoutVars>
          <dgm:chMax val="3"/>
          <dgm:animLvl val="lvl"/>
          <dgm:resizeHandles val="exact"/>
        </dgm:presLayoutVars>
      </dgm:prSet>
      <dgm:spPr/>
      <dgm:t>
        <a:bodyPr/>
        <a:lstStyle/>
        <a:p>
          <a:endParaRPr lang="ru-RU"/>
        </a:p>
      </dgm:t>
    </dgm:pt>
    <dgm:pt modelId="{EB81EC64-E90C-402D-889E-94AF00298776}" type="pres">
      <dgm:prSet presAssocID="{AEDA3CEB-484E-4D86-A0C0-80EDE289BF40}" presName="gear1" presStyleLbl="node1" presStyleIdx="0" presStyleCnt="3" custScaleX="66063" custScaleY="63865" custLinFactNeighborX="-13416" custLinFactNeighborY="-27867">
        <dgm:presLayoutVars>
          <dgm:chMax val="1"/>
          <dgm:bulletEnabled val="1"/>
        </dgm:presLayoutVars>
      </dgm:prSet>
      <dgm:spPr/>
      <dgm:t>
        <a:bodyPr/>
        <a:lstStyle/>
        <a:p>
          <a:endParaRPr lang="ru-RU"/>
        </a:p>
      </dgm:t>
    </dgm:pt>
    <dgm:pt modelId="{C363FAD1-AFDF-481F-8C3D-6B7F317BE381}" type="pres">
      <dgm:prSet presAssocID="{AEDA3CEB-484E-4D86-A0C0-80EDE289BF40}" presName="gear1srcNode" presStyleLbl="node1" presStyleIdx="0" presStyleCnt="3"/>
      <dgm:spPr/>
      <dgm:t>
        <a:bodyPr/>
        <a:lstStyle/>
        <a:p>
          <a:endParaRPr lang="ru-RU"/>
        </a:p>
      </dgm:t>
    </dgm:pt>
    <dgm:pt modelId="{30DC0EAA-4D83-44B8-8E34-BA753CDFB452}" type="pres">
      <dgm:prSet presAssocID="{AEDA3CEB-484E-4D86-A0C0-80EDE289BF40}" presName="gear1dstNode" presStyleLbl="node1" presStyleIdx="0" presStyleCnt="3"/>
      <dgm:spPr/>
      <dgm:t>
        <a:bodyPr/>
        <a:lstStyle/>
        <a:p>
          <a:endParaRPr lang="ru-RU"/>
        </a:p>
      </dgm:t>
    </dgm:pt>
    <dgm:pt modelId="{E65B71CB-5464-4A2E-A0C1-94A58DB14B3E}" type="pres">
      <dgm:prSet presAssocID="{D86F239C-68E6-4E99-9347-FCDFDCB68CDE}" presName="gear2" presStyleLbl="node1" presStyleIdx="1" presStyleCnt="3">
        <dgm:presLayoutVars>
          <dgm:chMax val="1"/>
          <dgm:bulletEnabled val="1"/>
        </dgm:presLayoutVars>
      </dgm:prSet>
      <dgm:spPr/>
      <dgm:t>
        <a:bodyPr/>
        <a:lstStyle/>
        <a:p>
          <a:endParaRPr lang="ru-RU"/>
        </a:p>
      </dgm:t>
    </dgm:pt>
    <dgm:pt modelId="{5073ADAE-CDEC-4414-8E30-A2DF16617EE6}" type="pres">
      <dgm:prSet presAssocID="{D86F239C-68E6-4E99-9347-FCDFDCB68CDE}" presName="gear2srcNode" presStyleLbl="node1" presStyleIdx="1" presStyleCnt="3"/>
      <dgm:spPr/>
      <dgm:t>
        <a:bodyPr/>
        <a:lstStyle/>
        <a:p>
          <a:endParaRPr lang="ru-RU"/>
        </a:p>
      </dgm:t>
    </dgm:pt>
    <dgm:pt modelId="{BA86825C-479A-488F-B661-B25BA13AAAE7}" type="pres">
      <dgm:prSet presAssocID="{D86F239C-68E6-4E99-9347-FCDFDCB68CDE}" presName="gear2dstNode" presStyleLbl="node1" presStyleIdx="1" presStyleCnt="3"/>
      <dgm:spPr/>
      <dgm:t>
        <a:bodyPr/>
        <a:lstStyle/>
        <a:p>
          <a:endParaRPr lang="ru-RU"/>
        </a:p>
      </dgm:t>
    </dgm:pt>
    <dgm:pt modelId="{C5DD6FE1-DC61-4333-9FB2-EA5435B0340A}" type="pres">
      <dgm:prSet presAssocID="{0D93998B-0DC6-4A6F-B8AB-A1014F642830}" presName="gear3" presStyleLbl="node1" presStyleIdx="2" presStyleCnt="3"/>
      <dgm:spPr/>
      <dgm:t>
        <a:bodyPr/>
        <a:lstStyle/>
        <a:p>
          <a:endParaRPr lang="ru-RU"/>
        </a:p>
      </dgm:t>
    </dgm:pt>
    <dgm:pt modelId="{B69411F9-0D7E-4AE5-899C-3A9E517A4488}" type="pres">
      <dgm:prSet presAssocID="{0D93998B-0DC6-4A6F-B8AB-A1014F642830}" presName="gear3tx" presStyleLbl="node1" presStyleIdx="2" presStyleCnt="3">
        <dgm:presLayoutVars>
          <dgm:chMax val="1"/>
          <dgm:bulletEnabled val="1"/>
        </dgm:presLayoutVars>
      </dgm:prSet>
      <dgm:spPr/>
      <dgm:t>
        <a:bodyPr/>
        <a:lstStyle/>
        <a:p>
          <a:endParaRPr lang="ru-RU"/>
        </a:p>
      </dgm:t>
    </dgm:pt>
    <dgm:pt modelId="{DCA58F3D-79DB-449A-8597-08501FD9C16B}" type="pres">
      <dgm:prSet presAssocID="{0D93998B-0DC6-4A6F-B8AB-A1014F642830}" presName="gear3srcNode" presStyleLbl="node1" presStyleIdx="2" presStyleCnt="3"/>
      <dgm:spPr/>
      <dgm:t>
        <a:bodyPr/>
        <a:lstStyle/>
        <a:p>
          <a:endParaRPr lang="ru-RU"/>
        </a:p>
      </dgm:t>
    </dgm:pt>
    <dgm:pt modelId="{A43D65EF-2D7B-4F9D-A0D4-B61F10BEBF43}" type="pres">
      <dgm:prSet presAssocID="{0D93998B-0DC6-4A6F-B8AB-A1014F642830}" presName="gear3dstNode" presStyleLbl="node1" presStyleIdx="2" presStyleCnt="3"/>
      <dgm:spPr/>
      <dgm:t>
        <a:bodyPr/>
        <a:lstStyle/>
        <a:p>
          <a:endParaRPr lang="ru-RU"/>
        </a:p>
      </dgm:t>
    </dgm:pt>
    <dgm:pt modelId="{FD48B0DE-239F-4793-886F-FD112BC10D84}" type="pres">
      <dgm:prSet presAssocID="{212C360D-FB61-4CC0-8A7B-7CB9F5697D69}" presName="connector1" presStyleLbl="sibTrans2D1" presStyleIdx="0" presStyleCnt="3" custScaleX="68891" custScaleY="70831" custLinFactNeighborX="-9397" custLinFactNeighborY="-18794"/>
      <dgm:spPr/>
      <dgm:t>
        <a:bodyPr/>
        <a:lstStyle/>
        <a:p>
          <a:endParaRPr lang="ru-RU"/>
        </a:p>
      </dgm:t>
    </dgm:pt>
    <dgm:pt modelId="{D2D80AA8-3F92-4657-94FF-5647CFC95B28}" type="pres">
      <dgm:prSet presAssocID="{56B051F7-5E1B-4664-BB30-098FCA89C39D}" presName="connector2" presStyleLbl="sibTrans2D1" presStyleIdx="1" presStyleCnt="3"/>
      <dgm:spPr/>
      <dgm:t>
        <a:bodyPr/>
        <a:lstStyle/>
        <a:p>
          <a:endParaRPr lang="ru-RU"/>
        </a:p>
      </dgm:t>
    </dgm:pt>
    <dgm:pt modelId="{4E9997B1-5E7A-4816-8600-E8EAA9A64965}" type="pres">
      <dgm:prSet presAssocID="{B7B03C2C-5B07-485C-8148-0A86D1D5C182}" presName="connector3" presStyleLbl="sibTrans2D1" presStyleIdx="2" presStyleCnt="3"/>
      <dgm:spPr/>
      <dgm:t>
        <a:bodyPr/>
        <a:lstStyle/>
        <a:p>
          <a:endParaRPr lang="ru-RU"/>
        </a:p>
      </dgm:t>
    </dgm:pt>
  </dgm:ptLst>
  <dgm:cxnLst>
    <dgm:cxn modelId="{144B3055-F534-4166-AF31-E84CD1D1D96F}" type="presOf" srcId="{AEDA3CEB-484E-4D86-A0C0-80EDE289BF40}" destId="{C363FAD1-AFDF-481F-8C3D-6B7F317BE381}" srcOrd="1" destOrd="0" presId="urn:microsoft.com/office/officeart/2005/8/layout/gear1"/>
    <dgm:cxn modelId="{3D976E12-6F09-4D43-9307-7AB92C7B5443}" srcId="{1CDFB559-164D-4173-96E7-073C3C2C7727}" destId="{AEDA3CEB-484E-4D86-A0C0-80EDE289BF40}" srcOrd="0" destOrd="0" parTransId="{C9ED161D-8EFC-4725-851D-B430D041F3CB}" sibTransId="{212C360D-FB61-4CC0-8A7B-7CB9F5697D69}"/>
    <dgm:cxn modelId="{951AE327-3A98-45A9-A798-F2250B3D4E18}" type="presOf" srcId="{0D93998B-0DC6-4A6F-B8AB-A1014F642830}" destId="{B69411F9-0D7E-4AE5-899C-3A9E517A4488}" srcOrd="1" destOrd="0" presId="urn:microsoft.com/office/officeart/2005/8/layout/gear1"/>
    <dgm:cxn modelId="{5E977CE6-0ECF-4C09-BF6B-FF5D0BEA2980}" type="presOf" srcId="{B7B03C2C-5B07-485C-8148-0A86D1D5C182}" destId="{4E9997B1-5E7A-4816-8600-E8EAA9A64965}" srcOrd="0" destOrd="0" presId="urn:microsoft.com/office/officeart/2005/8/layout/gear1"/>
    <dgm:cxn modelId="{CAE6F478-814F-4232-B3E2-1A52619FFBA0}" srcId="{1CDFB559-164D-4173-96E7-073C3C2C7727}" destId="{BAF2B9AD-1C31-4C9E-A3C1-037222794B94}" srcOrd="4" destOrd="0" parTransId="{60045EB3-9A28-492E-8E25-405E9A27B210}" sibTransId="{B3E0D413-09C0-4C54-8188-57CF25C21104}"/>
    <dgm:cxn modelId="{40A8A3B1-C18A-44C3-B899-BCA017431813}" type="presOf" srcId="{AEDA3CEB-484E-4D86-A0C0-80EDE289BF40}" destId="{EB81EC64-E90C-402D-889E-94AF00298776}" srcOrd="0" destOrd="0" presId="urn:microsoft.com/office/officeart/2005/8/layout/gear1"/>
    <dgm:cxn modelId="{B0B04C33-BE28-41EE-A082-15996158192E}" srcId="{1CDFB559-164D-4173-96E7-073C3C2C7727}" destId="{C423630B-9E70-4239-B0B5-5E22C100C0BD}" srcOrd="3" destOrd="0" parTransId="{3876AA00-1510-46DA-80B0-C8062A82D4A7}" sibTransId="{6E82DE9C-7032-4066-8187-51C20CF4EBE1}"/>
    <dgm:cxn modelId="{4A208FCF-EEC5-449C-96B5-34D2499251D5}" type="presOf" srcId="{56B051F7-5E1B-4664-BB30-098FCA89C39D}" destId="{D2D80AA8-3F92-4657-94FF-5647CFC95B28}" srcOrd="0" destOrd="0" presId="urn:microsoft.com/office/officeart/2005/8/layout/gear1"/>
    <dgm:cxn modelId="{28B1013F-0C86-4648-9CE0-B3F5374FC967}" type="presOf" srcId="{212C360D-FB61-4CC0-8A7B-7CB9F5697D69}" destId="{FD48B0DE-239F-4793-886F-FD112BC10D84}" srcOrd="0" destOrd="0" presId="urn:microsoft.com/office/officeart/2005/8/layout/gear1"/>
    <dgm:cxn modelId="{F2C2E355-09B4-48C6-9267-3C28951EE96E}" type="presOf" srcId="{D86F239C-68E6-4E99-9347-FCDFDCB68CDE}" destId="{BA86825C-479A-488F-B661-B25BA13AAAE7}" srcOrd="2" destOrd="0" presId="urn:microsoft.com/office/officeart/2005/8/layout/gear1"/>
    <dgm:cxn modelId="{1BD01E6C-0B47-4461-B7F3-1C26368AD52F}" type="presOf" srcId="{0D93998B-0DC6-4A6F-B8AB-A1014F642830}" destId="{DCA58F3D-79DB-449A-8597-08501FD9C16B}" srcOrd="2" destOrd="0" presId="urn:microsoft.com/office/officeart/2005/8/layout/gear1"/>
    <dgm:cxn modelId="{59770911-57D4-4E2E-8F2D-650451D8B48A}" srcId="{1CDFB559-164D-4173-96E7-073C3C2C7727}" destId="{D86F239C-68E6-4E99-9347-FCDFDCB68CDE}" srcOrd="1" destOrd="0" parTransId="{308802C2-E2A6-4F64-9EE6-12AA78437521}" sibTransId="{56B051F7-5E1B-4664-BB30-098FCA89C39D}"/>
    <dgm:cxn modelId="{468E6A60-9680-484E-B552-1AE60C2A7CA5}" type="presOf" srcId="{1CDFB559-164D-4173-96E7-073C3C2C7727}" destId="{EB4D82DE-6D68-405D-BBAC-2FC14508B59A}" srcOrd="0" destOrd="0" presId="urn:microsoft.com/office/officeart/2005/8/layout/gear1"/>
    <dgm:cxn modelId="{861DAAF5-64D7-4EC7-B552-D8C338346CB3}" type="presOf" srcId="{D86F239C-68E6-4E99-9347-FCDFDCB68CDE}" destId="{E65B71CB-5464-4A2E-A0C1-94A58DB14B3E}" srcOrd="0" destOrd="0" presId="urn:microsoft.com/office/officeart/2005/8/layout/gear1"/>
    <dgm:cxn modelId="{823FE51A-DD38-4BFC-8A36-FEA08D30C78B}" srcId="{1CDFB559-164D-4173-96E7-073C3C2C7727}" destId="{0D93998B-0DC6-4A6F-B8AB-A1014F642830}" srcOrd="2" destOrd="0" parTransId="{BA8F7B06-088B-4B8D-82D7-296218A0A57D}" sibTransId="{B7B03C2C-5B07-485C-8148-0A86D1D5C182}"/>
    <dgm:cxn modelId="{B81A2460-DF9B-440B-8ADC-54A59997B28D}" type="presOf" srcId="{0D93998B-0DC6-4A6F-B8AB-A1014F642830}" destId="{C5DD6FE1-DC61-4333-9FB2-EA5435B0340A}" srcOrd="0" destOrd="0" presId="urn:microsoft.com/office/officeart/2005/8/layout/gear1"/>
    <dgm:cxn modelId="{2C64640C-DA2F-4E3C-8A87-7D9EF87C7FCD}" type="presOf" srcId="{0D93998B-0DC6-4A6F-B8AB-A1014F642830}" destId="{A43D65EF-2D7B-4F9D-A0D4-B61F10BEBF43}" srcOrd="3" destOrd="0" presId="urn:microsoft.com/office/officeart/2005/8/layout/gear1"/>
    <dgm:cxn modelId="{79DB7693-33A8-46F2-807F-12E8EB2761D5}" type="presOf" srcId="{D86F239C-68E6-4E99-9347-FCDFDCB68CDE}" destId="{5073ADAE-CDEC-4414-8E30-A2DF16617EE6}" srcOrd="1" destOrd="0" presId="urn:microsoft.com/office/officeart/2005/8/layout/gear1"/>
    <dgm:cxn modelId="{0E3064F2-AEEF-4DEE-A5AB-E12777DFD41B}" type="presOf" srcId="{AEDA3CEB-484E-4D86-A0C0-80EDE289BF40}" destId="{30DC0EAA-4D83-44B8-8E34-BA753CDFB452}" srcOrd="2" destOrd="0" presId="urn:microsoft.com/office/officeart/2005/8/layout/gear1"/>
    <dgm:cxn modelId="{F2A24ED4-6E01-4A7C-90B1-490326BF83AA}" type="presParOf" srcId="{EB4D82DE-6D68-405D-BBAC-2FC14508B59A}" destId="{EB81EC64-E90C-402D-889E-94AF00298776}" srcOrd="0" destOrd="0" presId="urn:microsoft.com/office/officeart/2005/8/layout/gear1"/>
    <dgm:cxn modelId="{C5599E71-9700-47D5-B8F6-47F5DBDED1EB}" type="presParOf" srcId="{EB4D82DE-6D68-405D-BBAC-2FC14508B59A}" destId="{C363FAD1-AFDF-481F-8C3D-6B7F317BE381}" srcOrd="1" destOrd="0" presId="urn:microsoft.com/office/officeart/2005/8/layout/gear1"/>
    <dgm:cxn modelId="{32BF3705-90D9-4BD8-8642-376F2A91B49C}" type="presParOf" srcId="{EB4D82DE-6D68-405D-BBAC-2FC14508B59A}" destId="{30DC0EAA-4D83-44B8-8E34-BA753CDFB452}" srcOrd="2" destOrd="0" presId="urn:microsoft.com/office/officeart/2005/8/layout/gear1"/>
    <dgm:cxn modelId="{C39C3D23-0C3F-4268-A27A-69ABE18EB438}" type="presParOf" srcId="{EB4D82DE-6D68-405D-BBAC-2FC14508B59A}" destId="{E65B71CB-5464-4A2E-A0C1-94A58DB14B3E}" srcOrd="3" destOrd="0" presId="urn:microsoft.com/office/officeart/2005/8/layout/gear1"/>
    <dgm:cxn modelId="{1134FF8C-5B5D-48CB-ACF6-862DE4929512}" type="presParOf" srcId="{EB4D82DE-6D68-405D-BBAC-2FC14508B59A}" destId="{5073ADAE-CDEC-4414-8E30-A2DF16617EE6}" srcOrd="4" destOrd="0" presId="urn:microsoft.com/office/officeart/2005/8/layout/gear1"/>
    <dgm:cxn modelId="{F91555BA-8CAD-48AC-BABC-43DFAC38D602}" type="presParOf" srcId="{EB4D82DE-6D68-405D-BBAC-2FC14508B59A}" destId="{BA86825C-479A-488F-B661-B25BA13AAAE7}" srcOrd="5" destOrd="0" presId="urn:microsoft.com/office/officeart/2005/8/layout/gear1"/>
    <dgm:cxn modelId="{D93DBD53-D0A7-4E15-A7AA-BCDCD0AB6620}" type="presParOf" srcId="{EB4D82DE-6D68-405D-BBAC-2FC14508B59A}" destId="{C5DD6FE1-DC61-4333-9FB2-EA5435B0340A}" srcOrd="6" destOrd="0" presId="urn:microsoft.com/office/officeart/2005/8/layout/gear1"/>
    <dgm:cxn modelId="{45830981-310E-427F-A1FB-D3DA47625893}" type="presParOf" srcId="{EB4D82DE-6D68-405D-BBAC-2FC14508B59A}" destId="{B69411F9-0D7E-4AE5-899C-3A9E517A4488}" srcOrd="7" destOrd="0" presId="urn:microsoft.com/office/officeart/2005/8/layout/gear1"/>
    <dgm:cxn modelId="{F6E580A7-4355-4CA4-8345-E67BA3C75CA1}" type="presParOf" srcId="{EB4D82DE-6D68-405D-BBAC-2FC14508B59A}" destId="{DCA58F3D-79DB-449A-8597-08501FD9C16B}" srcOrd="8" destOrd="0" presId="urn:microsoft.com/office/officeart/2005/8/layout/gear1"/>
    <dgm:cxn modelId="{A4E947A2-AC32-48C5-8271-59198376D0E1}" type="presParOf" srcId="{EB4D82DE-6D68-405D-BBAC-2FC14508B59A}" destId="{A43D65EF-2D7B-4F9D-A0D4-B61F10BEBF43}" srcOrd="9" destOrd="0" presId="urn:microsoft.com/office/officeart/2005/8/layout/gear1"/>
    <dgm:cxn modelId="{C89D7E65-2292-428E-A8C2-7C2DFA89F98C}" type="presParOf" srcId="{EB4D82DE-6D68-405D-BBAC-2FC14508B59A}" destId="{FD48B0DE-239F-4793-886F-FD112BC10D84}" srcOrd="10" destOrd="0" presId="urn:microsoft.com/office/officeart/2005/8/layout/gear1"/>
    <dgm:cxn modelId="{94012287-E5EF-48F2-9499-76AB6696AE41}" type="presParOf" srcId="{EB4D82DE-6D68-405D-BBAC-2FC14508B59A}" destId="{D2D80AA8-3F92-4657-94FF-5647CFC95B28}" srcOrd="11" destOrd="0" presId="urn:microsoft.com/office/officeart/2005/8/layout/gear1"/>
    <dgm:cxn modelId="{8B87AD40-60BB-43CD-979B-45C1BF2B87F6}" type="presParOf" srcId="{EB4D82DE-6D68-405D-BBAC-2FC14508B59A}" destId="{4E9997B1-5E7A-4816-8600-E8EAA9A64965}"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1BE6E91-5B61-47F1-80E1-C20B032DDD28}" type="doc">
      <dgm:prSet loTypeId="urn:microsoft.com/office/officeart/2005/8/layout/pyramid2" loCatId="pyramid" qsTypeId="urn:microsoft.com/office/officeart/2005/8/quickstyle/simple1" qsCatId="simple" csTypeId="urn:microsoft.com/office/officeart/2005/8/colors/colorful2" csCatId="colorful" phldr="1"/>
      <dgm:spPr/>
    </dgm:pt>
    <dgm:pt modelId="{B10599FA-1073-47C2-8B6D-E2575AA94413}">
      <dgm:prSet phldrT="[Текст]"/>
      <dgm:spPr/>
      <dgm:t>
        <a:bodyPr/>
        <a:lstStyle/>
        <a:p>
          <a:r>
            <a:rPr lang="ru-RU" dirty="0" smtClean="0"/>
            <a:t>Форма обучения (тип группы)</a:t>
          </a:r>
          <a:endParaRPr lang="ru-RU" dirty="0"/>
        </a:p>
      </dgm:t>
    </dgm:pt>
    <dgm:pt modelId="{4010C872-A066-4881-9CFD-291C30636848}" type="parTrans" cxnId="{3D458C18-BC22-424D-8CDA-FD82B0AA0190}">
      <dgm:prSet/>
      <dgm:spPr/>
      <dgm:t>
        <a:bodyPr/>
        <a:lstStyle/>
        <a:p>
          <a:endParaRPr lang="ru-RU"/>
        </a:p>
      </dgm:t>
    </dgm:pt>
    <dgm:pt modelId="{045B04E8-9044-4679-B100-69BB1AF02FE2}" type="sibTrans" cxnId="{3D458C18-BC22-424D-8CDA-FD82B0AA0190}">
      <dgm:prSet/>
      <dgm:spPr/>
      <dgm:t>
        <a:bodyPr/>
        <a:lstStyle/>
        <a:p>
          <a:endParaRPr lang="ru-RU"/>
        </a:p>
      </dgm:t>
    </dgm:pt>
    <dgm:pt modelId="{8A1D3F3E-EF46-424C-84FE-E8EFFDD1572C}">
      <dgm:prSet phldrT="[Текст]"/>
      <dgm:spPr/>
      <dgm:t>
        <a:bodyPr/>
        <a:lstStyle/>
        <a:p>
          <a:r>
            <a:rPr lang="ru-RU" dirty="0" smtClean="0"/>
            <a:t>Содержание программы</a:t>
          </a:r>
          <a:endParaRPr lang="ru-RU" dirty="0"/>
        </a:p>
      </dgm:t>
    </dgm:pt>
    <dgm:pt modelId="{B47CE2B5-E14A-4068-84AC-0F1DA79216EB}" type="parTrans" cxnId="{4E33029E-C260-4678-97FA-28B11DB87F86}">
      <dgm:prSet/>
      <dgm:spPr/>
      <dgm:t>
        <a:bodyPr/>
        <a:lstStyle/>
        <a:p>
          <a:endParaRPr lang="ru-RU"/>
        </a:p>
      </dgm:t>
    </dgm:pt>
    <dgm:pt modelId="{987EE5E9-8A4A-447E-9835-3F3BC97B84EC}" type="sibTrans" cxnId="{4E33029E-C260-4678-97FA-28B11DB87F86}">
      <dgm:prSet/>
      <dgm:spPr/>
      <dgm:t>
        <a:bodyPr/>
        <a:lstStyle/>
        <a:p>
          <a:endParaRPr lang="ru-RU"/>
        </a:p>
      </dgm:t>
    </dgm:pt>
    <dgm:pt modelId="{F0D716DC-F7A7-42CC-BBE6-6B473B7FA1CF}">
      <dgm:prSet phldrT="[Текст]"/>
      <dgm:spPr/>
      <dgm:t>
        <a:bodyPr/>
        <a:lstStyle/>
        <a:p>
          <a:r>
            <a:rPr lang="ru-RU" dirty="0" smtClean="0"/>
            <a:t>Раннее начало коррекционной работы и клинические факторы</a:t>
          </a:r>
          <a:endParaRPr lang="ru-RU" dirty="0"/>
        </a:p>
      </dgm:t>
    </dgm:pt>
    <dgm:pt modelId="{4D538991-71EE-43F7-A1D3-E8C568C04443}" type="parTrans" cxnId="{F5F438CA-F370-423D-83E1-F33BC74AD182}">
      <dgm:prSet/>
      <dgm:spPr/>
      <dgm:t>
        <a:bodyPr/>
        <a:lstStyle/>
        <a:p>
          <a:endParaRPr lang="ru-RU"/>
        </a:p>
      </dgm:t>
    </dgm:pt>
    <dgm:pt modelId="{1AEE6736-09C7-4F6D-8681-6B35E1D59F96}" type="sibTrans" cxnId="{F5F438CA-F370-423D-83E1-F33BC74AD182}">
      <dgm:prSet/>
      <dgm:spPr/>
      <dgm:t>
        <a:bodyPr/>
        <a:lstStyle/>
        <a:p>
          <a:endParaRPr lang="ru-RU"/>
        </a:p>
      </dgm:t>
    </dgm:pt>
    <dgm:pt modelId="{8224D968-D6EC-40E5-9FE8-8B3AC8CE24B3}" type="pres">
      <dgm:prSet presAssocID="{51BE6E91-5B61-47F1-80E1-C20B032DDD28}" presName="compositeShape" presStyleCnt="0">
        <dgm:presLayoutVars>
          <dgm:dir/>
          <dgm:resizeHandles/>
        </dgm:presLayoutVars>
      </dgm:prSet>
      <dgm:spPr/>
    </dgm:pt>
    <dgm:pt modelId="{5376B140-2162-4AB7-BA41-4FA6B501724B}" type="pres">
      <dgm:prSet presAssocID="{51BE6E91-5B61-47F1-80E1-C20B032DDD28}" presName="pyramid" presStyleLbl="node1" presStyleIdx="0" presStyleCnt="1"/>
      <dgm:spPr/>
    </dgm:pt>
    <dgm:pt modelId="{72B8122A-2A52-4A6B-BAF7-18D0EB71ED0F}" type="pres">
      <dgm:prSet presAssocID="{51BE6E91-5B61-47F1-80E1-C20B032DDD28}" presName="theList" presStyleCnt="0"/>
      <dgm:spPr/>
    </dgm:pt>
    <dgm:pt modelId="{9CDA4ADC-46D7-43B1-92D4-7A57A0D62FD2}" type="pres">
      <dgm:prSet presAssocID="{B10599FA-1073-47C2-8B6D-E2575AA94413}" presName="aNode" presStyleLbl="fgAcc1" presStyleIdx="0" presStyleCnt="3">
        <dgm:presLayoutVars>
          <dgm:bulletEnabled val="1"/>
        </dgm:presLayoutVars>
      </dgm:prSet>
      <dgm:spPr/>
      <dgm:t>
        <a:bodyPr/>
        <a:lstStyle/>
        <a:p>
          <a:endParaRPr lang="ru-RU"/>
        </a:p>
      </dgm:t>
    </dgm:pt>
    <dgm:pt modelId="{22098922-0EDA-46D3-9D28-7321D7090E64}" type="pres">
      <dgm:prSet presAssocID="{B10599FA-1073-47C2-8B6D-E2575AA94413}" presName="aSpace" presStyleCnt="0"/>
      <dgm:spPr/>
    </dgm:pt>
    <dgm:pt modelId="{96445B36-9F5C-4922-9BE2-D664C3357A22}" type="pres">
      <dgm:prSet presAssocID="{8A1D3F3E-EF46-424C-84FE-E8EFFDD1572C}" presName="aNode" presStyleLbl="fgAcc1" presStyleIdx="1" presStyleCnt="3">
        <dgm:presLayoutVars>
          <dgm:bulletEnabled val="1"/>
        </dgm:presLayoutVars>
      </dgm:prSet>
      <dgm:spPr/>
      <dgm:t>
        <a:bodyPr/>
        <a:lstStyle/>
        <a:p>
          <a:endParaRPr lang="ru-RU"/>
        </a:p>
      </dgm:t>
    </dgm:pt>
    <dgm:pt modelId="{3B748594-31DB-400E-B00A-72869A11E088}" type="pres">
      <dgm:prSet presAssocID="{8A1D3F3E-EF46-424C-84FE-E8EFFDD1572C}" presName="aSpace" presStyleCnt="0"/>
      <dgm:spPr/>
    </dgm:pt>
    <dgm:pt modelId="{A0BBC58D-D55E-4C9B-876D-C10099B32E7C}" type="pres">
      <dgm:prSet presAssocID="{F0D716DC-F7A7-42CC-BBE6-6B473B7FA1CF}" presName="aNode" presStyleLbl="fgAcc1" presStyleIdx="2" presStyleCnt="3">
        <dgm:presLayoutVars>
          <dgm:bulletEnabled val="1"/>
        </dgm:presLayoutVars>
      </dgm:prSet>
      <dgm:spPr/>
      <dgm:t>
        <a:bodyPr/>
        <a:lstStyle/>
        <a:p>
          <a:endParaRPr lang="ru-RU"/>
        </a:p>
      </dgm:t>
    </dgm:pt>
    <dgm:pt modelId="{29CD4AC4-11BC-4D67-B3B2-A9BF0C0BB72E}" type="pres">
      <dgm:prSet presAssocID="{F0D716DC-F7A7-42CC-BBE6-6B473B7FA1CF}" presName="aSpace" presStyleCnt="0"/>
      <dgm:spPr/>
    </dgm:pt>
  </dgm:ptLst>
  <dgm:cxnLst>
    <dgm:cxn modelId="{D700DFF0-0E4D-4C41-B7CE-69EAFBDE0F95}" type="presOf" srcId="{F0D716DC-F7A7-42CC-BBE6-6B473B7FA1CF}" destId="{A0BBC58D-D55E-4C9B-876D-C10099B32E7C}" srcOrd="0" destOrd="0" presId="urn:microsoft.com/office/officeart/2005/8/layout/pyramid2"/>
    <dgm:cxn modelId="{DF0D4764-C80E-4B26-AEEE-F5C7F6D87C41}" type="presOf" srcId="{B10599FA-1073-47C2-8B6D-E2575AA94413}" destId="{9CDA4ADC-46D7-43B1-92D4-7A57A0D62FD2}" srcOrd="0" destOrd="0" presId="urn:microsoft.com/office/officeart/2005/8/layout/pyramid2"/>
    <dgm:cxn modelId="{BDF4CCE0-CD7F-4353-9ABA-5A03FE679A9B}" type="presOf" srcId="{51BE6E91-5B61-47F1-80E1-C20B032DDD28}" destId="{8224D968-D6EC-40E5-9FE8-8B3AC8CE24B3}" srcOrd="0" destOrd="0" presId="urn:microsoft.com/office/officeart/2005/8/layout/pyramid2"/>
    <dgm:cxn modelId="{3D458C18-BC22-424D-8CDA-FD82B0AA0190}" srcId="{51BE6E91-5B61-47F1-80E1-C20B032DDD28}" destId="{B10599FA-1073-47C2-8B6D-E2575AA94413}" srcOrd="0" destOrd="0" parTransId="{4010C872-A066-4881-9CFD-291C30636848}" sibTransId="{045B04E8-9044-4679-B100-69BB1AF02FE2}"/>
    <dgm:cxn modelId="{590D02CE-A9B2-485C-B1CF-B5CE8F93F826}" type="presOf" srcId="{8A1D3F3E-EF46-424C-84FE-E8EFFDD1572C}" destId="{96445B36-9F5C-4922-9BE2-D664C3357A22}" srcOrd="0" destOrd="0" presId="urn:microsoft.com/office/officeart/2005/8/layout/pyramid2"/>
    <dgm:cxn modelId="{F5F438CA-F370-423D-83E1-F33BC74AD182}" srcId="{51BE6E91-5B61-47F1-80E1-C20B032DDD28}" destId="{F0D716DC-F7A7-42CC-BBE6-6B473B7FA1CF}" srcOrd="2" destOrd="0" parTransId="{4D538991-71EE-43F7-A1D3-E8C568C04443}" sibTransId="{1AEE6736-09C7-4F6D-8681-6B35E1D59F96}"/>
    <dgm:cxn modelId="{4E33029E-C260-4678-97FA-28B11DB87F86}" srcId="{51BE6E91-5B61-47F1-80E1-C20B032DDD28}" destId="{8A1D3F3E-EF46-424C-84FE-E8EFFDD1572C}" srcOrd="1" destOrd="0" parTransId="{B47CE2B5-E14A-4068-84AC-0F1DA79216EB}" sibTransId="{987EE5E9-8A4A-447E-9835-3F3BC97B84EC}"/>
    <dgm:cxn modelId="{4119B6CA-78DC-437C-95BB-6FD0609CDABE}" type="presParOf" srcId="{8224D968-D6EC-40E5-9FE8-8B3AC8CE24B3}" destId="{5376B140-2162-4AB7-BA41-4FA6B501724B}" srcOrd="0" destOrd="0" presId="urn:microsoft.com/office/officeart/2005/8/layout/pyramid2"/>
    <dgm:cxn modelId="{F5931E12-3DD0-4EE3-B415-25315B81F6C7}" type="presParOf" srcId="{8224D968-D6EC-40E5-9FE8-8B3AC8CE24B3}" destId="{72B8122A-2A52-4A6B-BAF7-18D0EB71ED0F}" srcOrd="1" destOrd="0" presId="urn:microsoft.com/office/officeart/2005/8/layout/pyramid2"/>
    <dgm:cxn modelId="{89AD5281-C775-4ADD-868F-47965FD468E4}" type="presParOf" srcId="{72B8122A-2A52-4A6B-BAF7-18D0EB71ED0F}" destId="{9CDA4ADC-46D7-43B1-92D4-7A57A0D62FD2}" srcOrd="0" destOrd="0" presId="urn:microsoft.com/office/officeart/2005/8/layout/pyramid2"/>
    <dgm:cxn modelId="{5B9096A3-46BB-498B-B77F-AE1030DB2B43}" type="presParOf" srcId="{72B8122A-2A52-4A6B-BAF7-18D0EB71ED0F}" destId="{22098922-0EDA-46D3-9D28-7321D7090E64}" srcOrd="1" destOrd="0" presId="urn:microsoft.com/office/officeart/2005/8/layout/pyramid2"/>
    <dgm:cxn modelId="{6AA59C9C-5828-4FBE-88A3-F2AC3CBAD8CF}" type="presParOf" srcId="{72B8122A-2A52-4A6B-BAF7-18D0EB71ED0F}" destId="{96445B36-9F5C-4922-9BE2-D664C3357A22}" srcOrd="2" destOrd="0" presId="urn:microsoft.com/office/officeart/2005/8/layout/pyramid2"/>
    <dgm:cxn modelId="{3283A8D8-09EA-481C-9947-66128BF3CBAE}" type="presParOf" srcId="{72B8122A-2A52-4A6B-BAF7-18D0EB71ED0F}" destId="{3B748594-31DB-400E-B00A-72869A11E088}" srcOrd="3" destOrd="0" presId="urn:microsoft.com/office/officeart/2005/8/layout/pyramid2"/>
    <dgm:cxn modelId="{F182DFD9-CB76-4217-8E7F-7AFADF0D6FA2}" type="presParOf" srcId="{72B8122A-2A52-4A6B-BAF7-18D0EB71ED0F}" destId="{A0BBC58D-D55E-4C9B-876D-C10099B32E7C}" srcOrd="4" destOrd="0" presId="urn:microsoft.com/office/officeart/2005/8/layout/pyramid2"/>
    <dgm:cxn modelId="{B45A85F9-5CB5-4DDA-8C6C-661167D36065}" type="presParOf" srcId="{72B8122A-2A52-4A6B-BAF7-18D0EB71ED0F}" destId="{29CD4AC4-11BC-4D67-B3B2-A9BF0C0BB72E}"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E32CC7-91AC-41EC-89A4-00DBC93790B3}" type="doc">
      <dgm:prSet loTypeId="urn:microsoft.com/office/officeart/2005/8/layout/hProcess4" loCatId="process" qsTypeId="urn:microsoft.com/office/officeart/2005/8/quickstyle/simple1" qsCatId="simple" csTypeId="urn:microsoft.com/office/officeart/2005/8/colors/accent2_3" csCatId="accent2" phldr="1"/>
      <dgm:spPr/>
      <dgm:t>
        <a:bodyPr/>
        <a:lstStyle/>
        <a:p>
          <a:endParaRPr lang="ru-RU"/>
        </a:p>
      </dgm:t>
    </dgm:pt>
    <dgm:pt modelId="{6C01FAED-CB51-42D1-AF44-7652EDB27709}">
      <dgm:prSet phldrT="[Текст]"/>
      <dgm:spPr/>
      <dgm:t>
        <a:bodyPr/>
        <a:lstStyle/>
        <a:p>
          <a:r>
            <a:rPr lang="ru-RU" dirty="0" smtClean="0"/>
            <a:t>Младший </a:t>
          </a:r>
          <a:endParaRPr lang="ru-RU" dirty="0"/>
        </a:p>
      </dgm:t>
    </dgm:pt>
    <dgm:pt modelId="{A13BD800-542A-4DD1-8D86-36F27AA9FC74}" type="parTrans" cxnId="{9203C311-AD6A-478C-B127-36F7D0A3C7D2}">
      <dgm:prSet/>
      <dgm:spPr/>
      <dgm:t>
        <a:bodyPr/>
        <a:lstStyle/>
        <a:p>
          <a:endParaRPr lang="ru-RU"/>
        </a:p>
      </dgm:t>
    </dgm:pt>
    <dgm:pt modelId="{E36A0306-CF06-416B-A90E-48ADA36207F7}" type="sibTrans" cxnId="{9203C311-AD6A-478C-B127-36F7D0A3C7D2}">
      <dgm:prSet/>
      <dgm:spPr/>
      <dgm:t>
        <a:bodyPr/>
        <a:lstStyle/>
        <a:p>
          <a:endParaRPr lang="ru-RU"/>
        </a:p>
      </dgm:t>
    </dgm:pt>
    <dgm:pt modelId="{31A75CAC-0D34-416B-B72C-8D63F3CB7929}">
      <dgm:prSet phldrT="[Текст]" custT="1"/>
      <dgm:spPr/>
      <dgm:t>
        <a:bodyPr/>
        <a:lstStyle/>
        <a:p>
          <a:r>
            <a:rPr lang="ru-RU" sz="1000" b="0" i="0" dirty="0" smtClean="0"/>
            <a:t>30) действует в соответствии с инструкцией;</a:t>
          </a:r>
          <a:endParaRPr lang="ru-RU" sz="1000" dirty="0"/>
        </a:p>
      </dgm:t>
    </dgm:pt>
    <dgm:pt modelId="{D1C690FE-4BDC-4125-BA3E-80FD76F66B3F}" type="parTrans" cxnId="{BACF0F70-D267-4C05-A9EA-A2B54743E627}">
      <dgm:prSet/>
      <dgm:spPr/>
      <dgm:t>
        <a:bodyPr/>
        <a:lstStyle/>
        <a:p>
          <a:endParaRPr lang="ru-RU"/>
        </a:p>
      </dgm:t>
    </dgm:pt>
    <dgm:pt modelId="{12CFE994-C329-44D6-AD77-F26EABC44BB7}" type="sibTrans" cxnId="{BACF0F70-D267-4C05-A9EA-A2B54743E627}">
      <dgm:prSet/>
      <dgm:spPr/>
      <dgm:t>
        <a:bodyPr/>
        <a:lstStyle/>
        <a:p>
          <a:endParaRPr lang="ru-RU"/>
        </a:p>
      </dgm:t>
    </dgm:pt>
    <dgm:pt modelId="{A7F474B0-36B4-49FB-B809-DF58720936BC}">
      <dgm:prSet phldrT="[Текст]"/>
      <dgm:spPr/>
      <dgm:t>
        <a:bodyPr/>
        <a:lstStyle/>
        <a:p>
          <a:r>
            <a:rPr lang="ru-RU" dirty="0" smtClean="0"/>
            <a:t>Средний </a:t>
          </a:r>
          <a:endParaRPr lang="ru-RU" dirty="0"/>
        </a:p>
      </dgm:t>
    </dgm:pt>
    <dgm:pt modelId="{565AF72F-7C48-4FC6-9738-CD5D115E8816}" type="parTrans" cxnId="{22CFFFB8-DB65-469C-8D6D-986058099980}">
      <dgm:prSet/>
      <dgm:spPr/>
      <dgm:t>
        <a:bodyPr/>
        <a:lstStyle/>
        <a:p>
          <a:endParaRPr lang="ru-RU"/>
        </a:p>
      </dgm:t>
    </dgm:pt>
    <dgm:pt modelId="{91691CD4-D27B-4E46-879B-56997C2834A9}" type="sibTrans" cxnId="{22CFFFB8-DB65-469C-8D6D-986058099980}">
      <dgm:prSet/>
      <dgm:spPr/>
      <dgm:t>
        <a:bodyPr/>
        <a:lstStyle/>
        <a:p>
          <a:endParaRPr lang="ru-RU"/>
        </a:p>
      </dgm:t>
    </dgm:pt>
    <dgm:pt modelId="{8DA18CE5-F36E-4BA5-9613-DF2813B86B3D}">
      <dgm:prSet phldrT="[Текст]"/>
      <dgm:spPr/>
      <dgm:t>
        <a:bodyPr/>
        <a:lstStyle/>
        <a:p>
          <a:r>
            <a:rPr lang="ru-RU" b="0" i="0" dirty="0" smtClean="0"/>
            <a:t>29) выполняет двигательные цепочки из трех - пяти элементов;</a:t>
          </a:r>
          <a:endParaRPr lang="ru-RU" dirty="0"/>
        </a:p>
      </dgm:t>
    </dgm:pt>
    <dgm:pt modelId="{0243B6A9-6F25-49CB-9BA2-F077AF89C3F0}" type="parTrans" cxnId="{AE83FBC8-E4EA-40DC-BC33-829002D1B8CB}">
      <dgm:prSet/>
      <dgm:spPr/>
      <dgm:t>
        <a:bodyPr/>
        <a:lstStyle/>
        <a:p>
          <a:endParaRPr lang="ru-RU"/>
        </a:p>
      </dgm:t>
    </dgm:pt>
    <dgm:pt modelId="{0963B459-FDAB-4F2F-BACF-5A45D76415E9}" type="sibTrans" cxnId="{AE83FBC8-E4EA-40DC-BC33-829002D1B8CB}">
      <dgm:prSet/>
      <dgm:spPr/>
      <dgm:t>
        <a:bodyPr/>
        <a:lstStyle/>
        <a:p>
          <a:endParaRPr lang="ru-RU"/>
        </a:p>
      </dgm:t>
    </dgm:pt>
    <dgm:pt modelId="{2B6D34D8-F794-4AB8-BB87-77F90B449A91}">
      <dgm:prSet phldrT="[Текст]"/>
      <dgm:spPr/>
      <dgm:t>
        <a:bodyPr/>
        <a:lstStyle/>
        <a:p>
          <a:r>
            <a:rPr lang="ru-RU" dirty="0" smtClean="0"/>
            <a:t>Старший (итоговый)</a:t>
          </a:r>
          <a:endParaRPr lang="ru-RU" dirty="0"/>
        </a:p>
      </dgm:t>
    </dgm:pt>
    <dgm:pt modelId="{374402D7-E820-45B5-8F8E-E88404BFB293}" type="parTrans" cxnId="{3EBE2B18-D04C-4859-8802-BCB03A917DDA}">
      <dgm:prSet/>
      <dgm:spPr/>
      <dgm:t>
        <a:bodyPr/>
        <a:lstStyle/>
        <a:p>
          <a:endParaRPr lang="ru-RU"/>
        </a:p>
      </dgm:t>
    </dgm:pt>
    <dgm:pt modelId="{3D3F18D0-5C7E-49A7-BF96-0BB22FB8281E}" type="sibTrans" cxnId="{3EBE2B18-D04C-4859-8802-BCB03A917DDA}">
      <dgm:prSet/>
      <dgm:spPr/>
      <dgm:t>
        <a:bodyPr/>
        <a:lstStyle/>
        <a:p>
          <a:endParaRPr lang="ru-RU"/>
        </a:p>
      </dgm:t>
    </dgm:pt>
    <dgm:pt modelId="{2C121683-17C3-4BF3-909E-BC61CE7165EF}">
      <dgm:prSet phldrT="[Текст]" custT="1"/>
      <dgm:spPr/>
      <dgm:t>
        <a:bodyPr/>
        <a:lstStyle/>
        <a:p>
          <a:r>
            <a:rPr lang="ru-RU" sz="1000" b="0" i="0" dirty="0" smtClean="0"/>
            <a:t>31) выполняет основные виды движений и упражнения по словесной инструкции педагогических работников: согласованные движения, а также разноименные и разнонаправленные движения;</a:t>
          </a:r>
          <a:endParaRPr lang="ru-RU" sz="1000" dirty="0"/>
        </a:p>
      </dgm:t>
    </dgm:pt>
    <dgm:pt modelId="{64332291-8A59-41B5-B4BE-AAB4F6566EFB}" type="parTrans" cxnId="{D21BE246-7EAF-4A0D-A73C-484C33C73C93}">
      <dgm:prSet/>
      <dgm:spPr/>
      <dgm:t>
        <a:bodyPr/>
        <a:lstStyle/>
        <a:p>
          <a:endParaRPr lang="ru-RU"/>
        </a:p>
      </dgm:t>
    </dgm:pt>
    <dgm:pt modelId="{6C2D647E-969C-41C1-B471-C79E21FAB7A8}" type="sibTrans" cxnId="{D21BE246-7EAF-4A0D-A73C-484C33C73C93}">
      <dgm:prSet/>
      <dgm:spPr/>
      <dgm:t>
        <a:bodyPr/>
        <a:lstStyle/>
        <a:p>
          <a:endParaRPr lang="ru-RU"/>
        </a:p>
      </dgm:t>
    </dgm:pt>
    <dgm:pt modelId="{8080B120-3F4E-4645-8AC3-CFB168BCB755}">
      <dgm:prSet custT="1"/>
      <dgm:spPr/>
      <dgm:t>
        <a:bodyPr/>
        <a:lstStyle/>
        <a:p>
          <a:r>
            <a:rPr lang="ru-RU" sz="1000" b="0" i="0" dirty="0" smtClean="0"/>
            <a:t>31) выполняет по образцу, а затем самостоятельно простейшие построения и перестроения, физические упражнения в соответствии с указаниями инструктора по физической культуре (воспитателя);</a:t>
          </a:r>
          <a:endParaRPr lang="ru-RU" sz="1000" b="0" i="0" dirty="0"/>
        </a:p>
      </dgm:t>
    </dgm:pt>
    <dgm:pt modelId="{6C73D513-C010-47B6-A3D5-AB2CBAC81D9E}" type="parTrans" cxnId="{A773DAA1-165A-4384-AFBB-6DAC30562736}">
      <dgm:prSet/>
      <dgm:spPr/>
      <dgm:t>
        <a:bodyPr/>
        <a:lstStyle/>
        <a:p>
          <a:endParaRPr lang="ru-RU"/>
        </a:p>
      </dgm:t>
    </dgm:pt>
    <dgm:pt modelId="{859B0F98-4DF9-4680-9780-269FA983CCCF}" type="sibTrans" cxnId="{A773DAA1-165A-4384-AFBB-6DAC30562736}">
      <dgm:prSet/>
      <dgm:spPr/>
      <dgm:t>
        <a:bodyPr/>
        <a:lstStyle/>
        <a:p>
          <a:endParaRPr lang="ru-RU"/>
        </a:p>
      </dgm:t>
    </dgm:pt>
    <dgm:pt modelId="{0D5D1ED1-C773-4695-9B6B-6D392259B256}">
      <dgm:prSet custT="1"/>
      <dgm:spPr/>
      <dgm:t>
        <a:bodyPr/>
        <a:lstStyle/>
        <a:p>
          <a:r>
            <a:rPr lang="ru-RU" sz="1000" b="0" i="0" dirty="0" smtClean="0"/>
            <a:t>32) стремится принимать активное участие в подвижных играх;</a:t>
          </a:r>
          <a:endParaRPr lang="ru-RU" sz="1000" b="0" i="0" dirty="0"/>
        </a:p>
      </dgm:t>
    </dgm:pt>
    <dgm:pt modelId="{EE61C7AB-C0D0-49C2-9716-2DF898F9EB0E}" type="parTrans" cxnId="{E4FA5976-850E-4ED4-B78D-90673443F250}">
      <dgm:prSet/>
      <dgm:spPr/>
      <dgm:t>
        <a:bodyPr/>
        <a:lstStyle/>
        <a:p>
          <a:endParaRPr lang="ru-RU"/>
        </a:p>
      </dgm:t>
    </dgm:pt>
    <dgm:pt modelId="{6E7A55EC-F415-4EF6-832A-B39D4514B396}" type="sibTrans" cxnId="{E4FA5976-850E-4ED4-B78D-90673443F250}">
      <dgm:prSet/>
      <dgm:spPr/>
      <dgm:t>
        <a:bodyPr/>
        <a:lstStyle/>
        <a:p>
          <a:endParaRPr lang="ru-RU"/>
        </a:p>
      </dgm:t>
    </dgm:pt>
    <dgm:pt modelId="{5EC0E97A-FF7A-453C-8793-AB4D3009BB48}">
      <dgm:prSet/>
      <dgm:spPr/>
      <dgm:t>
        <a:bodyPr/>
        <a:lstStyle/>
        <a:p>
          <a:r>
            <a:rPr lang="ru-RU" b="0" i="0" dirty="0" smtClean="0"/>
            <a:t>30) выполняет общеразвивающие упражнения, ходьбу, бег в заданном темпе;</a:t>
          </a:r>
          <a:endParaRPr lang="ru-RU" b="0" i="0" dirty="0"/>
        </a:p>
      </dgm:t>
    </dgm:pt>
    <dgm:pt modelId="{DACD3C3C-747A-4644-825D-78092CF87677}" type="parTrans" cxnId="{E4705E48-620D-430A-A232-0040034DF2BC}">
      <dgm:prSet/>
      <dgm:spPr/>
      <dgm:t>
        <a:bodyPr/>
        <a:lstStyle/>
        <a:p>
          <a:endParaRPr lang="ru-RU"/>
        </a:p>
      </dgm:t>
    </dgm:pt>
    <dgm:pt modelId="{350A4E40-D5FD-4BA5-BF01-68B31570FCC7}" type="sibTrans" cxnId="{E4705E48-620D-430A-A232-0040034DF2BC}">
      <dgm:prSet/>
      <dgm:spPr/>
      <dgm:t>
        <a:bodyPr/>
        <a:lstStyle/>
        <a:p>
          <a:endParaRPr lang="ru-RU"/>
        </a:p>
      </dgm:t>
    </dgm:pt>
    <dgm:pt modelId="{B12C66C7-D7E3-4EF8-9A21-0D562DF54A1C}">
      <dgm:prSet custT="1"/>
      <dgm:spPr/>
      <dgm:t>
        <a:bodyPr/>
        <a:lstStyle/>
        <a:p>
          <a:r>
            <a:rPr lang="ru-RU" sz="1000" b="0" i="0" dirty="0" smtClean="0"/>
            <a:t>32) осуществляет элементарное двигательное и словесное планирование действий в ходе спортивных упражнений;</a:t>
          </a:r>
          <a:endParaRPr lang="ru-RU" sz="1000" b="0" i="0" dirty="0"/>
        </a:p>
      </dgm:t>
    </dgm:pt>
    <dgm:pt modelId="{84B845D3-1E15-4404-8C25-E41590CE6816}" type="parTrans" cxnId="{427BD479-D0FD-4457-AEBD-30B717F1BB22}">
      <dgm:prSet/>
      <dgm:spPr/>
      <dgm:t>
        <a:bodyPr/>
        <a:lstStyle/>
        <a:p>
          <a:endParaRPr lang="ru-RU"/>
        </a:p>
      </dgm:t>
    </dgm:pt>
    <dgm:pt modelId="{9813C335-8AF8-4EC2-930D-ED0C93A4D094}" type="sibTrans" cxnId="{427BD479-D0FD-4457-AEBD-30B717F1BB22}">
      <dgm:prSet/>
      <dgm:spPr/>
      <dgm:t>
        <a:bodyPr/>
        <a:lstStyle/>
        <a:p>
          <a:endParaRPr lang="ru-RU"/>
        </a:p>
      </dgm:t>
    </dgm:pt>
    <dgm:pt modelId="{FE8AF636-9CF7-4AEB-AEA5-657366EC6BB7}">
      <dgm:prSet custT="1"/>
      <dgm:spPr/>
      <dgm:t>
        <a:bodyPr/>
        <a:lstStyle/>
        <a:p>
          <a:r>
            <a:rPr lang="ru-RU" sz="1000" b="0" i="0" dirty="0" smtClean="0"/>
            <a:t>33) знает и подчиняется правилам подвижных игр, эстафет, игр с элементами спорта;</a:t>
          </a:r>
          <a:endParaRPr lang="ru-RU" sz="1000" b="0" i="0" dirty="0"/>
        </a:p>
      </dgm:t>
    </dgm:pt>
    <dgm:pt modelId="{A0F25ADF-E22E-474C-80E7-CFD770AA0D81}" type="parTrans" cxnId="{27426EA1-4074-47A1-8480-DC3848ECF7C2}">
      <dgm:prSet/>
      <dgm:spPr/>
      <dgm:t>
        <a:bodyPr/>
        <a:lstStyle/>
        <a:p>
          <a:endParaRPr lang="ru-RU"/>
        </a:p>
      </dgm:t>
    </dgm:pt>
    <dgm:pt modelId="{357934B5-103B-41A0-BEF1-DB51FC0A55BD}" type="sibTrans" cxnId="{27426EA1-4074-47A1-8480-DC3848ECF7C2}">
      <dgm:prSet/>
      <dgm:spPr/>
      <dgm:t>
        <a:bodyPr/>
        <a:lstStyle/>
        <a:p>
          <a:endParaRPr lang="ru-RU"/>
        </a:p>
      </dgm:t>
    </dgm:pt>
    <dgm:pt modelId="{D80E44A0-FD31-444F-8D89-A3E7F1F1E517}" type="pres">
      <dgm:prSet presAssocID="{AAE32CC7-91AC-41EC-89A4-00DBC93790B3}" presName="Name0" presStyleCnt="0">
        <dgm:presLayoutVars>
          <dgm:dir/>
          <dgm:animLvl val="lvl"/>
          <dgm:resizeHandles val="exact"/>
        </dgm:presLayoutVars>
      </dgm:prSet>
      <dgm:spPr/>
      <dgm:t>
        <a:bodyPr/>
        <a:lstStyle/>
        <a:p>
          <a:endParaRPr lang="ru-RU"/>
        </a:p>
      </dgm:t>
    </dgm:pt>
    <dgm:pt modelId="{9BCA9490-FCD4-4325-BFE4-8D55C2624BF9}" type="pres">
      <dgm:prSet presAssocID="{AAE32CC7-91AC-41EC-89A4-00DBC93790B3}" presName="tSp" presStyleCnt="0"/>
      <dgm:spPr/>
    </dgm:pt>
    <dgm:pt modelId="{72CCA509-29B1-484C-B896-F5F5EF09280D}" type="pres">
      <dgm:prSet presAssocID="{AAE32CC7-91AC-41EC-89A4-00DBC93790B3}" presName="bSp" presStyleCnt="0"/>
      <dgm:spPr/>
    </dgm:pt>
    <dgm:pt modelId="{1D28FDA9-05C3-4469-96CE-15289F227354}" type="pres">
      <dgm:prSet presAssocID="{AAE32CC7-91AC-41EC-89A4-00DBC93790B3}" presName="process" presStyleCnt="0"/>
      <dgm:spPr/>
    </dgm:pt>
    <dgm:pt modelId="{20CBD057-948B-468D-ACB9-A4C6F20116A8}" type="pres">
      <dgm:prSet presAssocID="{6C01FAED-CB51-42D1-AF44-7652EDB27709}" presName="composite1" presStyleCnt="0"/>
      <dgm:spPr/>
    </dgm:pt>
    <dgm:pt modelId="{E209CD60-224C-4825-8C86-C2A328195DCE}" type="pres">
      <dgm:prSet presAssocID="{6C01FAED-CB51-42D1-AF44-7652EDB27709}" presName="dummyNode1" presStyleLbl="node1" presStyleIdx="0" presStyleCnt="3"/>
      <dgm:spPr/>
    </dgm:pt>
    <dgm:pt modelId="{420B3D38-67B2-481D-920A-6D583BA1F781}" type="pres">
      <dgm:prSet presAssocID="{6C01FAED-CB51-42D1-AF44-7652EDB27709}" presName="childNode1" presStyleLbl="bgAcc1" presStyleIdx="0" presStyleCnt="3" custScaleX="99942" custScaleY="135344">
        <dgm:presLayoutVars>
          <dgm:bulletEnabled val="1"/>
        </dgm:presLayoutVars>
      </dgm:prSet>
      <dgm:spPr/>
      <dgm:t>
        <a:bodyPr/>
        <a:lstStyle/>
        <a:p>
          <a:endParaRPr lang="ru-RU"/>
        </a:p>
      </dgm:t>
    </dgm:pt>
    <dgm:pt modelId="{957AB23A-EF12-429C-97E8-5422694E1A0C}" type="pres">
      <dgm:prSet presAssocID="{6C01FAED-CB51-42D1-AF44-7652EDB27709}" presName="childNode1tx" presStyleLbl="bgAcc1" presStyleIdx="0" presStyleCnt="3">
        <dgm:presLayoutVars>
          <dgm:bulletEnabled val="1"/>
        </dgm:presLayoutVars>
      </dgm:prSet>
      <dgm:spPr/>
      <dgm:t>
        <a:bodyPr/>
        <a:lstStyle/>
        <a:p>
          <a:endParaRPr lang="ru-RU"/>
        </a:p>
      </dgm:t>
    </dgm:pt>
    <dgm:pt modelId="{A044DC09-BE61-4060-8AFA-4C15CCC215AF}" type="pres">
      <dgm:prSet presAssocID="{6C01FAED-CB51-42D1-AF44-7652EDB27709}" presName="parentNode1" presStyleLbl="node1" presStyleIdx="0" presStyleCnt="3">
        <dgm:presLayoutVars>
          <dgm:chMax val="1"/>
          <dgm:bulletEnabled val="1"/>
        </dgm:presLayoutVars>
      </dgm:prSet>
      <dgm:spPr/>
      <dgm:t>
        <a:bodyPr/>
        <a:lstStyle/>
        <a:p>
          <a:endParaRPr lang="ru-RU"/>
        </a:p>
      </dgm:t>
    </dgm:pt>
    <dgm:pt modelId="{28326C67-E4C2-4AF5-BAC4-D02489C2D9A7}" type="pres">
      <dgm:prSet presAssocID="{6C01FAED-CB51-42D1-AF44-7652EDB27709}" presName="connSite1" presStyleCnt="0"/>
      <dgm:spPr/>
    </dgm:pt>
    <dgm:pt modelId="{C0941D2C-A52F-4652-BB7A-4989A2A8FBCB}" type="pres">
      <dgm:prSet presAssocID="{E36A0306-CF06-416B-A90E-48ADA36207F7}" presName="Name9" presStyleLbl="sibTrans2D1" presStyleIdx="0" presStyleCnt="2"/>
      <dgm:spPr/>
      <dgm:t>
        <a:bodyPr/>
        <a:lstStyle/>
        <a:p>
          <a:endParaRPr lang="ru-RU"/>
        </a:p>
      </dgm:t>
    </dgm:pt>
    <dgm:pt modelId="{5C2964FA-C13A-4AB9-B9A7-2E41D61D4A1A}" type="pres">
      <dgm:prSet presAssocID="{A7F474B0-36B4-49FB-B809-DF58720936BC}" presName="composite2" presStyleCnt="0"/>
      <dgm:spPr/>
    </dgm:pt>
    <dgm:pt modelId="{89904A5F-1E2C-462C-814C-81B9853C3F28}" type="pres">
      <dgm:prSet presAssocID="{A7F474B0-36B4-49FB-B809-DF58720936BC}" presName="dummyNode2" presStyleLbl="node1" presStyleIdx="0" presStyleCnt="3"/>
      <dgm:spPr/>
    </dgm:pt>
    <dgm:pt modelId="{3272A3C1-E761-47CF-820A-7D1EF540A75A}" type="pres">
      <dgm:prSet presAssocID="{A7F474B0-36B4-49FB-B809-DF58720936BC}" presName="childNode2" presStyleLbl="bgAcc1" presStyleIdx="1" presStyleCnt="3">
        <dgm:presLayoutVars>
          <dgm:bulletEnabled val="1"/>
        </dgm:presLayoutVars>
      </dgm:prSet>
      <dgm:spPr/>
      <dgm:t>
        <a:bodyPr/>
        <a:lstStyle/>
        <a:p>
          <a:endParaRPr lang="ru-RU"/>
        </a:p>
      </dgm:t>
    </dgm:pt>
    <dgm:pt modelId="{3AEFBE0C-1AC1-4929-B0B5-7C1DBD482462}" type="pres">
      <dgm:prSet presAssocID="{A7F474B0-36B4-49FB-B809-DF58720936BC}" presName="childNode2tx" presStyleLbl="bgAcc1" presStyleIdx="1" presStyleCnt="3">
        <dgm:presLayoutVars>
          <dgm:bulletEnabled val="1"/>
        </dgm:presLayoutVars>
      </dgm:prSet>
      <dgm:spPr/>
      <dgm:t>
        <a:bodyPr/>
        <a:lstStyle/>
        <a:p>
          <a:endParaRPr lang="ru-RU"/>
        </a:p>
      </dgm:t>
    </dgm:pt>
    <dgm:pt modelId="{5B3E5D5B-4E8D-4628-B9BA-302F1FA332F3}" type="pres">
      <dgm:prSet presAssocID="{A7F474B0-36B4-49FB-B809-DF58720936BC}" presName="parentNode2" presStyleLbl="node1" presStyleIdx="1" presStyleCnt="3">
        <dgm:presLayoutVars>
          <dgm:chMax val="0"/>
          <dgm:bulletEnabled val="1"/>
        </dgm:presLayoutVars>
      </dgm:prSet>
      <dgm:spPr/>
      <dgm:t>
        <a:bodyPr/>
        <a:lstStyle/>
        <a:p>
          <a:endParaRPr lang="ru-RU"/>
        </a:p>
      </dgm:t>
    </dgm:pt>
    <dgm:pt modelId="{91295C63-C314-48F2-8F09-FC401DE99C56}" type="pres">
      <dgm:prSet presAssocID="{A7F474B0-36B4-49FB-B809-DF58720936BC}" presName="connSite2" presStyleCnt="0"/>
      <dgm:spPr/>
    </dgm:pt>
    <dgm:pt modelId="{706349A6-46FD-40EA-8158-F29EFA0BC378}" type="pres">
      <dgm:prSet presAssocID="{91691CD4-D27B-4E46-879B-56997C2834A9}" presName="Name18" presStyleLbl="sibTrans2D1" presStyleIdx="1" presStyleCnt="2"/>
      <dgm:spPr/>
      <dgm:t>
        <a:bodyPr/>
        <a:lstStyle/>
        <a:p>
          <a:endParaRPr lang="ru-RU"/>
        </a:p>
      </dgm:t>
    </dgm:pt>
    <dgm:pt modelId="{C8BCF68C-866C-458E-9428-BD3BEF4FA714}" type="pres">
      <dgm:prSet presAssocID="{2B6D34D8-F794-4AB8-BB87-77F90B449A91}" presName="composite1" presStyleCnt="0"/>
      <dgm:spPr/>
    </dgm:pt>
    <dgm:pt modelId="{074A2F08-445D-49EE-9CBC-EDB42213053B}" type="pres">
      <dgm:prSet presAssocID="{2B6D34D8-F794-4AB8-BB87-77F90B449A91}" presName="dummyNode1" presStyleLbl="node1" presStyleIdx="1" presStyleCnt="3"/>
      <dgm:spPr/>
    </dgm:pt>
    <dgm:pt modelId="{EC48F2E4-8DDD-42D7-A816-8B7462100251}" type="pres">
      <dgm:prSet presAssocID="{2B6D34D8-F794-4AB8-BB87-77F90B449A91}" presName="childNode1" presStyleLbl="bgAcc1" presStyleIdx="2" presStyleCnt="3" custScaleX="125229" custScaleY="134431">
        <dgm:presLayoutVars>
          <dgm:bulletEnabled val="1"/>
        </dgm:presLayoutVars>
      </dgm:prSet>
      <dgm:spPr/>
      <dgm:t>
        <a:bodyPr/>
        <a:lstStyle/>
        <a:p>
          <a:endParaRPr lang="ru-RU"/>
        </a:p>
      </dgm:t>
    </dgm:pt>
    <dgm:pt modelId="{109FCF53-25ED-49EB-A6E7-5EBC8C0116D3}" type="pres">
      <dgm:prSet presAssocID="{2B6D34D8-F794-4AB8-BB87-77F90B449A91}" presName="childNode1tx" presStyleLbl="bgAcc1" presStyleIdx="2" presStyleCnt="3">
        <dgm:presLayoutVars>
          <dgm:bulletEnabled val="1"/>
        </dgm:presLayoutVars>
      </dgm:prSet>
      <dgm:spPr/>
      <dgm:t>
        <a:bodyPr/>
        <a:lstStyle/>
        <a:p>
          <a:endParaRPr lang="ru-RU"/>
        </a:p>
      </dgm:t>
    </dgm:pt>
    <dgm:pt modelId="{8F1D1012-AC80-4772-BB21-BA5941A18A11}" type="pres">
      <dgm:prSet presAssocID="{2B6D34D8-F794-4AB8-BB87-77F90B449A91}" presName="parentNode1" presStyleLbl="node1" presStyleIdx="2" presStyleCnt="3">
        <dgm:presLayoutVars>
          <dgm:chMax val="1"/>
          <dgm:bulletEnabled val="1"/>
        </dgm:presLayoutVars>
      </dgm:prSet>
      <dgm:spPr/>
      <dgm:t>
        <a:bodyPr/>
        <a:lstStyle/>
        <a:p>
          <a:endParaRPr lang="ru-RU"/>
        </a:p>
      </dgm:t>
    </dgm:pt>
    <dgm:pt modelId="{2BA34EE3-78D6-4178-A256-82C97EFA718F}" type="pres">
      <dgm:prSet presAssocID="{2B6D34D8-F794-4AB8-BB87-77F90B449A91}" presName="connSite1" presStyleCnt="0"/>
      <dgm:spPr/>
    </dgm:pt>
  </dgm:ptLst>
  <dgm:cxnLst>
    <dgm:cxn modelId="{D95168A7-3979-4C6B-ACC8-9ACE68C6B757}" type="presOf" srcId="{5EC0E97A-FF7A-453C-8793-AB4D3009BB48}" destId="{3AEFBE0C-1AC1-4929-B0B5-7C1DBD482462}" srcOrd="1" destOrd="1" presId="urn:microsoft.com/office/officeart/2005/8/layout/hProcess4"/>
    <dgm:cxn modelId="{8EA93D44-2A77-4ED3-BA34-B8CCB0838AC1}" type="presOf" srcId="{FE8AF636-9CF7-4AEB-AEA5-657366EC6BB7}" destId="{EC48F2E4-8DDD-42D7-A816-8B7462100251}" srcOrd="0" destOrd="2" presId="urn:microsoft.com/office/officeart/2005/8/layout/hProcess4"/>
    <dgm:cxn modelId="{55305A93-4A53-48B9-B3B4-74430B4A3839}" type="presOf" srcId="{A7F474B0-36B4-49FB-B809-DF58720936BC}" destId="{5B3E5D5B-4E8D-4628-B9BA-302F1FA332F3}" srcOrd="0" destOrd="0" presId="urn:microsoft.com/office/officeart/2005/8/layout/hProcess4"/>
    <dgm:cxn modelId="{3EBE2B18-D04C-4859-8802-BCB03A917DDA}" srcId="{AAE32CC7-91AC-41EC-89A4-00DBC93790B3}" destId="{2B6D34D8-F794-4AB8-BB87-77F90B449A91}" srcOrd="2" destOrd="0" parTransId="{374402D7-E820-45B5-8F8E-E88404BFB293}" sibTransId="{3D3F18D0-5C7E-49A7-BF96-0BB22FB8281E}"/>
    <dgm:cxn modelId="{5D3257EA-FC4C-41D1-ABED-7256698D7939}" type="presOf" srcId="{8DA18CE5-F36E-4BA5-9613-DF2813B86B3D}" destId="{3272A3C1-E761-47CF-820A-7D1EF540A75A}" srcOrd="0" destOrd="0" presId="urn:microsoft.com/office/officeart/2005/8/layout/hProcess4"/>
    <dgm:cxn modelId="{5106FDAF-B3CA-42F5-B3F2-02AACE714608}" type="presOf" srcId="{0D5D1ED1-C773-4695-9B6B-6D392259B256}" destId="{957AB23A-EF12-429C-97E8-5422694E1A0C}" srcOrd="1" destOrd="2" presId="urn:microsoft.com/office/officeart/2005/8/layout/hProcess4"/>
    <dgm:cxn modelId="{86305C8B-7919-40E4-A53C-0F75B10A6D04}" type="presOf" srcId="{0D5D1ED1-C773-4695-9B6B-6D392259B256}" destId="{420B3D38-67B2-481D-920A-6D583BA1F781}" srcOrd="0" destOrd="2" presId="urn:microsoft.com/office/officeart/2005/8/layout/hProcess4"/>
    <dgm:cxn modelId="{ABB549BB-8581-46BE-8567-765F73EE7551}" type="presOf" srcId="{8080B120-3F4E-4645-8AC3-CFB168BCB755}" destId="{957AB23A-EF12-429C-97E8-5422694E1A0C}" srcOrd="1" destOrd="1" presId="urn:microsoft.com/office/officeart/2005/8/layout/hProcess4"/>
    <dgm:cxn modelId="{427BD479-D0FD-4457-AEBD-30B717F1BB22}" srcId="{2B6D34D8-F794-4AB8-BB87-77F90B449A91}" destId="{B12C66C7-D7E3-4EF8-9A21-0D562DF54A1C}" srcOrd="1" destOrd="0" parTransId="{84B845D3-1E15-4404-8C25-E41590CE6816}" sibTransId="{9813C335-8AF8-4EC2-930D-ED0C93A4D094}"/>
    <dgm:cxn modelId="{A071EA01-AEEE-4B82-A7CB-8950BA99F445}" type="presOf" srcId="{5EC0E97A-FF7A-453C-8793-AB4D3009BB48}" destId="{3272A3C1-E761-47CF-820A-7D1EF540A75A}" srcOrd="0" destOrd="1" presId="urn:microsoft.com/office/officeart/2005/8/layout/hProcess4"/>
    <dgm:cxn modelId="{6A0F57F0-6934-4012-8EF6-22C77EF20AF5}" type="presOf" srcId="{91691CD4-D27B-4E46-879B-56997C2834A9}" destId="{706349A6-46FD-40EA-8158-F29EFA0BC378}" srcOrd="0" destOrd="0" presId="urn:microsoft.com/office/officeart/2005/8/layout/hProcess4"/>
    <dgm:cxn modelId="{1D275FF3-7D34-4266-8977-41EBAE6DE927}" type="presOf" srcId="{2C121683-17C3-4BF3-909E-BC61CE7165EF}" destId="{109FCF53-25ED-49EB-A6E7-5EBC8C0116D3}" srcOrd="1" destOrd="0" presId="urn:microsoft.com/office/officeart/2005/8/layout/hProcess4"/>
    <dgm:cxn modelId="{BACF0F70-D267-4C05-A9EA-A2B54743E627}" srcId="{6C01FAED-CB51-42D1-AF44-7652EDB27709}" destId="{31A75CAC-0D34-416B-B72C-8D63F3CB7929}" srcOrd="0" destOrd="0" parTransId="{D1C690FE-4BDC-4125-BA3E-80FD76F66B3F}" sibTransId="{12CFE994-C329-44D6-AD77-F26EABC44BB7}"/>
    <dgm:cxn modelId="{8CB8D43A-D33E-4E81-ACA9-3400DD494201}" type="presOf" srcId="{2C121683-17C3-4BF3-909E-BC61CE7165EF}" destId="{EC48F2E4-8DDD-42D7-A816-8B7462100251}" srcOrd="0" destOrd="0" presId="urn:microsoft.com/office/officeart/2005/8/layout/hProcess4"/>
    <dgm:cxn modelId="{4479D225-6C89-4C98-815D-E9A1236773D1}" type="presOf" srcId="{AAE32CC7-91AC-41EC-89A4-00DBC93790B3}" destId="{D80E44A0-FD31-444F-8D89-A3E7F1F1E517}" srcOrd="0" destOrd="0" presId="urn:microsoft.com/office/officeart/2005/8/layout/hProcess4"/>
    <dgm:cxn modelId="{E4FA5976-850E-4ED4-B78D-90673443F250}" srcId="{6C01FAED-CB51-42D1-AF44-7652EDB27709}" destId="{0D5D1ED1-C773-4695-9B6B-6D392259B256}" srcOrd="2" destOrd="0" parTransId="{EE61C7AB-C0D0-49C2-9716-2DF898F9EB0E}" sibTransId="{6E7A55EC-F415-4EF6-832A-B39D4514B396}"/>
    <dgm:cxn modelId="{C6592A20-C3BA-420B-92CB-DA118A476CA0}" type="presOf" srcId="{31A75CAC-0D34-416B-B72C-8D63F3CB7929}" destId="{420B3D38-67B2-481D-920A-6D583BA1F781}" srcOrd="0" destOrd="0" presId="urn:microsoft.com/office/officeart/2005/8/layout/hProcess4"/>
    <dgm:cxn modelId="{14DE3D7D-57B6-4F34-8BC8-EDACB0B6F646}" type="presOf" srcId="{31A75CAC-0D34-416B-B72C-8D63F3CB7929}" destId="{957AB23A-EF12-429C-97E8-5422694E1A0C}" srcOrd="1" destOrd="0" presId="urn:microsoft.com/office/officeart/2005/8/layout/hProcess4"/>
    <dgm:cxn modelId="{E8ECC765-A8DD-4772-BE6C-89905476C496}" type="presOf" srcId="{B12C66C7-D7E3-4EF8-9A21-0D562DF54A1C}" destId="{EC48F2E4-8DDD-42D7-A816-8B7462100251}" srcOrd="0" destOrd="1" presId="urn:microsoft.com/office/officeart/2005/8/layout/hProcess4"/>
    <dgm:cxn modelId="{AE83FBC8-E4EA-40DC-BC33-829002D1B8CB}" srcId="{A7F474B0-36B4-49FB-B809-DF58720936BC}" destId="{8DA18CE5-F36E-4BA5-9613-DF2813B86B3D}" srcOrd="0" destOrd="0" parTransId="{0243B6A9-6F25-49CB-9BA2-F077AF89C3F0}" sibTransId="{0963B459-FDAB-4F2F-BACF-5A45D76415E9}"/>
    <dgm:cxn modelId="{27426EA1-4074-47A1-8480-DC3848ECF7C2}" srcId="{2B6D34D8-F794-4AB8-BB87-77F90B449A91}" destId="{FE8AF636-9CF7-4AEB-AEA5-657366EC6BB7}" srcOrd="2" destOrd="0" parTransId="{A0F25ADF-E22E-474C-80E7-CFD770AA0D81}" sibTransId="{357934B5-103B-41A0-BEF1-DB51FC0A55BD}"/>
    <dgm:cxn modelId="{22CFFFB8-DB65-469C-8D6D-986058099980}" srcId="{AAE32CC7-91AC-41EC-89A4-00DBC93790B3}" destId="{A7F474B0-36B4-49FB-B809-DF58720936BC}" srcOrd="1" destOrd="0" parTransId="{565AF72F-7C48-4FC6-9738-CD5D115E8816}" sibTransId="{91691CD4-D27B-4E46-879B-56997C2834A9}"/>
    <dgm:cxn modelId="{D21BE246-7EAF-4A0D-A73C-484C33C73C93}" srcId="{2B6D34D8-F794-4AB8-BB87-77F90B449A91}" destId="{2C121683-17C3-4BF3-909E-BC61CE7165EF}" srcOrd="0" destOrd="0" parTransId="{64332291-8A59-41B5-B4BE-AAB4F6566EFB}" sibTransId="{6C2D647E-969C-41C1-B471-C79E21FAB7A8}"/>
    <dgm:cxn modelId="{A773DAA1-165A-4384-AFBB-6DAC30562736}" srcId="{6C01FAED-CB51-42D1-AF44-7652EDB27709}" destId="{8080B120-3F4E-4645-8AC3-CFB168BCB755}" srcOrd="1" destOrd="0" parTransId="{6C73D513-C010-47B6-A3D5-AB2CBAC81D9E}" sibTransId="{859B0F98-4DF9-4680-9780-269FA983CCCF}"/>
    <dgm:cxn modelId="{C867C0B6-EAE0-4576-B98C-0DE9E2763AA3}" type="presOf" srcId="{8DA18CE5-F36E-4BA5-9613-DF2813B86B3D}" destId="{3AEFBE0C-1AC1-4929-B0B5-7C1DBD482462}" srcOrd="1" destOrd="0" presId="urn:microsoft.com/office/officeart/2005/8/layout/hProcess4"/>
    <dgm:cxn modelId="{D65702CD-1E3E-467A-92DB-3C5E9578FA0D}" type="presOf" srcId="{E36A0306-CF06-416B-A90E-48ADA36207F7}" destId="{C0941D2C-A52F-4652-BB7A-4989A2A8FBCB}" srcOrd="0" destOrd="0" presId="urn:microsoft.com/office/officeart/2005/8/layout/hProcess4"/>
    <dgm:cxn modelId="{668C0B7D-76A8-4935-9941-3F9509BC55BA}" type="presOf" srcId="{8080B120-3F4E-4645-8AC3-CFB168BCB755}" destId="{420B3D38-67B2-481D-920A-6D583BA1F781}" srcOrd="0" destOrd="1" presId="urn:microsoft.com/office/officeart/2005/8/layout/hProcess4"/>
    <dgm:cxn modelId="{9203C311-AD6A-478C-B127-36F7D0A3C7D2}" srcId="{AAE32CC7-91AC-41EC-89A4-00DBC93790B3}" destId="{6C01FAED-CB51-42D1-AF44-7652EDB27709}" srcOrd="0" destOrd="0" parTransId="{A13BD800-542A-4DD1-8D86-36F27AA9FC74}" sibTransId="{E36A0306-CF06-416B-A90E-48ADA36207F7}"/>
    <dgm:cxn modelId="{AD74B424-5797-4493-BB40-387DFD8809D4}" type="presOf" srcId="{6C01FAED-CB51-42D1-AF44-7652EDB27709}" destId="{A044DC09-BE61-4060-8AFA-4C15CCC215AF}" srcOrd="0" destOrd="0" presId="urn:microsoft.com/office/officeart/2005/8/layout/hProcess4"/>
    <dgm:cxn modelId="{284862C2-185D-41A5-A4CD-1AC4B1E70CD4}" type="presOf" srcId="{2B6D34D8-F794-4AB8-BB87-77F90B449A91}" destId="{8F1D1012-AC80-4772-BB21-BA5941A18A11}" srcOrd="0" destOrd="0" presId="urn:microsoft.com/office/officeart/2005/8/layout/hProcess4"/>
    <dgm:cxn modelId="{7BF6C49E-DA24-4556-BE27-46B72A185DF6}" type="presOf" srcId="{B12C66C7-D7E3-4EF8-9A21-0D562DF54A1C}" destId="{109FCF53-25ED-49EB-A6E7-5EBC8C0116D3}" srcOrd="1" destOrd="1" presId="urn:microsoft.com/office/officeart/2005/8/layout/hProcess4"/>
    <dgm:cxn modelId="{1B84EF20-FE73-470E-A225-00FFFDE811C1}" type="presOf" srcId="{FE8AF636-9CF7-4AEB-AEA5-657366EC6BB7}" destId="{109FCF53-25ED-49EB-A6E7-5EBC8C0116D3}" srcOrd="1" destOrd="2" presId="urn:microsoft.com/office/officeart/2005/8/layout/hProcess4"/>
    <dgm:cxn modelId="{E4705E48-620D-430A-A232-0040034DF2BC}" srcId="{A7F474B0-36B4-49FB-B809-DF58720936BC}" destId="{5EC0E97A-FF7A-453C-8793-AB4D3009BB48}" srcOrd="1" destOrd="0" parTransId="{DACD3C3C-747A-4644-825D-78092CF87677}" sibTransId="{350A4E40-D5FD-4BA5-BF01-68B31570FCC7}"/>
    <dgm:cxn modelId="{72326B0D-8939-430F-8B94-8CA9D7201F25}" type="presParOf" srcId="{D80E44A0-FD31-444F-8D89-A3E7F1F1E517}" destId="{9BCA9490-FCD4-4325-BFE4-8D55C2624BF9}" srcOrd="0" destOrd="0" presId="urn:microsoft.com/office/officeart/2005/8/layout/hProcess4"/>
    <dgm:cxn modelId="{C06D19F5-FE38-487A-96EA-6996A55EA5E9}" type="presParOf" srcId="{D80E44A0-FD31-444F-8D89-A3E7F1F1E517}" destId="{72CCA509-29B1-484C-B896-F5F5EF09280D}" srcOrd="1" destOrd="0" presId="urn:microsoft.com/office/officeart/2005/8/layout/hProcess4"/>
    <dgm:cxn modelId="{A1ABFDA7-8CCF-4911-9EF6-92D9D3447483}" type="presParOf" srcId="{D80E44A0-FD31-444F-8D89-A3E7F1F1E517}" destId="{1D28FDA9-05C3-4469-96CE-15289F227354}" srcOrd="2" destOrd="0" presId="urn:microsoft.com/office/officeart/2005/8/layout/hProcess4"/>
    <dgm:cxn modelId="{AD3F898A-ADD2-47B5-8670-DB99E2DE0F2A}" type="presParOf" srcId="{1D28FDA9-05C3-4469-96CE-15289F227354}" destId="{20CBD057-948B-468D-ACB9-A4C6F20116A8}" srcOrd="0" destOrd="0" presId="urn:microsoft.com/office/officeart/2005/8/layout/hProcess4"/>
    <dgm:cxn modelId="{5D0FAA87-76A4-4730-961C-A6158637ACEA}" type="presParOf" srcId="{20CBD057-948B-468D-ACB9-A4C6F20116A8}" destId="{E209CD60-224C-4825-8C86-C2A328195DCE}" srcOrd="0" destOrd="0" presId="urn:microsoft.com/office/officeart/2005/8/layout/hProcess4"/>
    <dgm:cxn modelId="{EDF9B39E-F3F1-4EAB-B55B-121129BADFE3}" type="presParOf" srcId="{20CBD057-948B-468D-ACB9-A4C6F20116A8}" destId="{420B3D38-67B2-481D-920A-6D583BA1F781}" srcOrd="1" destOrd="0" presId="urn:microsoft.com/office/officeart/2005/8/layout/hProcess4"/>
    <dgm:cxn modelId="{5E13EF99-8B57-4080-9E68-880E616DB03A}" type="presParOf" srcId="{20CBD057-948B-468D-ACB9-A4C6F20116A8}" destId="{957AB23A-EF12-429C-97E8-5422694E1A0C}" srcOrd="2" destOrd="0" presId="urn:microsoft.com/office/officeart/2005/8/layout/hProcess4"/>
    <dgm:cxn modelId="{7BB8B78E-4EF4-4639-8CA8-12303D1FA25E}" type="presParOf" srcId="{20CBD057-948B-468D-ACB9-A4C6F20116A8}" destId="{A044DC09-BE61-4060-8AFA-4C15CCC215AF}" srcOrd="3" destOrd="0" presId="urn:microsoft.com/office/officeart/2005/8/layout/hProcess4"/>
    <dgm:cxn modelId="{5AA04332-8C7A-4482-842D-AF5013918C57}" type="presParOf" srcId="{20CBD057-948B-468D-ACB9-A4C6F20116A8}" destId="{28326C67-E4C2-4AF5-BAC4-D02489C2D9A7}" srcOrd="4" destOrd="0" presId="urn:microsoft.com/office/officeart/2005/8/layout/hProcess4"/>
    <dgm:cxn modelId="{35276153-3201-4813-ABBD-0FB833CA29BF}" type="presParOf" srcId="{1D28FDA9-05C3-4469-96CE-15289F227354}" destId="{C0941D2C-A52F-4652-BB7A-4989A2A8FBCB}" srcOrd="1" destOrd="0" presId="urn:microsoft.com/office/officeart/2005/8/layout/hProcess4"/>
    <dgm:cxn modelId="{97201A6D-8C07-4939-AE35-41D7A616B1A4}" type="presParOf" srcId="{1D28FDA9-05C3-4469-96CE-15289F227354}" destId="{5C2964FA-C13A-4AB9-B9A7-2E41D61D4A1A}" srcOrd="2" destOrd="0" presId="urn:microsoft.com/office/officeart/2005/8/layout/hProcess4"/>
    <dgm:cxn modelId="{DCF096F6-380F-4709-B3A2-0D4C0E348FD4}" type="presParOf" srcId="{5C2964FA-C13A-4AB9-B9A7-2E41D61D4A1A}" destId="{89904A5F-1E2C-462C-814C-81B9853C3F28}" srcOrd="0" destOrd="0" presId="urn:microsoft.com/office/officeart/2005/8/layout/hProcess4"/>
    <dgm:cxn modelId="{067463F5-2664-4B0D-9627-705FCC972845}" type="presParOf" srcId="{5C2964FA-C13A-4AB9-B9A7-2E41D61D4A1A}" destId="{3272A3C1-E761-47CF-820A-7D1EF540A75A}" srcOrd="1" destOrd="0" presId="urn:microsoft.com/office/officeart/2005/8/layout/hProcess4"/>
    <dgm:cxn modelId="{D816B5AA-1BD8-402F-B528-61C1273E224A}" type="presParOf" srcId="{5C2964FA-C13A-4AB9-B9A7-2E41D61D4A1A}" destId="{3AEFBE0C-1AC1-4929-B0B5-7C1DBD482462}" srcOrd="2" destOrd="0" presId="urn:microsoft.com/office/officeart/2005/8/layout/hProcess4"/>
    <dgm:cxn modelId="{D2581D2E-7AD5-43D3-A6AD-BF9C873813E5}" type="presParOf" srcId="{5C2964FA-C13A-4AB9-B9A7-2E41D61D4A1A}" destId="{5B3E5D5B-4E8D-4628-B9BA-302F1FA332F3}" srcOrd="3" destOrd="0" presId="urn:microsoft.com/office/officeart/2005/8/layout/hProcess4"/>
    <dgm:cxn modelId="{3A914298-4839-449D-B80F-AD889082CBA4}" type="presParOf" srcId="{5C2964FA-C13A-4AB9-B9A7-2E41D61D4A1A}" destId="{91295C63-C314-48F2-8F09-FC401DE99C56}" srcOrd="4" destOrd="0" presId="urn:microsoft.com/office/officeart/2005/8/layout/hProcess4"/>
    <dgm:cxn modelId="{C1806F66-65F9-4524-A532-1B96B5D3CF5B}" type="presParOf" srcId="{1D28FDA9-05C3-4469-96CE-15289F227354}" destId="{706349A6-46FD-40EA-8158-F29EFA0BC378}" srcOrd="3" destOrd="0" presId="urn:microsoft.com/office/officeart/2005/8/layout/hProcess4"/>
    <dgm:cxn modelId="{844413DA-7B3E-4965-BEEF-E09A7C387CB5}" type="presParOf" srcId="{1D28FDA9-05C3-4469-96CE-15289F227354}" destId="{C8BCF68C-866C-458E-9428-BD3BEF4FA714}" srcOrd="4" destOrd="0" presId="urn:microsoft.com/office/officeart/2005/8/layout/hProcess4"/>
    <dgm:cxn modelId="{D0CCF865-59D3-4120-AD55-EECAD7696FC5}" type="presParOf" srcId="{C8BCF68C-866C-458E-9428-BD3BEF4FA714}" destId="{074A2F08-445D-49EE-9CBC-EDB42213053B}" srcOrd="0" destOrd="0" presId="urn:microsoft.com/office/officeart/2005/8/layout/hProcess4"/>
    <dgm:cxn modelId="{F9A9B53A-CD0F-4D79-8A40-8B41F1A3EC0A}" type="presParOf" srcId="{C8BCF68C-866C-458E-9428-BD3BEF4FA714}" destId="{EC48F2E4-8DDD-42D7-A816-8B7462100251}" srcOrd="1" destOrd="0" presId="urn:microsoft.com/office/officeart/2005/8/layout/hProcess4"/>
    <dgm:cxn modelId="{7305B81E-4B69-4C37-BC45-40BFAFB53FB0}" type="presParOf" srcId="{C8BCF68C-866C-458E-9428-BD3BEF4FA714}" destId="{109FCF53-25ED-49EB-A6E7-5EBC8C0116D3}" srcOrd="2" destOrd="0" presId="urn:microsoft.com/office/officeart/2005/8/layout/hProcess4"/>
    <dgm:cxn modelId="{7A9353CB-AAC3-4192-8965-780D851C6184}" type="presParOf" srcId="{C8BCF68C-866C-458E-9428-BD3BEF4FA714}" destId="{8F1D1012-AC80-4772-BB21-BA5941A18A11}" srcOrd="3" destOrd="0" presId="urn:microsoft.com/office/officeart/2005/8/layout/hProcess4"/>
    <dgm:cxn modelId="{59B608F6-E48C-4A58-B2A2-0C0F67B9382A}" type="presParOf" srcId="{C8BCF68C-866C-458E-9428-BD3BEF4FA714}" destId="{2BA34EE3-78D6-4178-A256-82C97EFA718F}"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220AD1-5B28-4A83-8F66-6D98BEC1B21F}" type="doc">
      <dgm:prSet loTypeId="urn:microsoft.com/office/officeart/2005/8/layout/cycle7" loCatId="cycle" qsTypeId="urn:microsoft.com/office/officeart/2005/8/quickstyle/simple1" qsCatId="simple" csTypeId="urn:microsoft.com/office/officeart/2005/8/colors/accent2_5" csCatId="accent2" phldr="1"/>
      <dgm:spPr/>
      <dgm:t>
        <a:bodyPr/>
        <a:lstStyle/>
        <a:p>
          <a:endParaRPr lang="ru-RU"/>
        </a:p>
      </dgm:t>
    </dgm:pt>
    <dgm:pt modelId="{20D697F5-027D-443D-92B2-09CE18988D9A}">
      <dgm:prSet phldrT="[Текст]"/>
      <dgm:spPr/>
      <dgm:t>
        <a:bodyPr/>
        <a:lstStyle/>
        <a:p>
          <a:r>
            <a:rPr lang="ru-RU" dirty="0" smtClean="0"/>
            <a:t>Социально-коммуникативное развитие</a:t>
          </a:r>
          <a:endParaRPr lang="ru-RU" dirty="0"/>
        </a:p>
      </dgm:t>
    </dgm:pt>
    <dgm:pt modelId="{CFC7CA64-B2C3-47B9-9E2D-D1A07848BD1F}" type="parTrans" cxnId="{A76092B3-90A5-4781-8931-68362AE36D48}">
      <dgm:prSet/>
      <dgm:spPr/>
      <dgm:t>
        <a:bodyPr/>
        <a:lstStyle/>
        <a:p>
          <a:endParaRPr lang="ru-RU"/>
        </a:p>
      </dgm:t>
    </dgm:pt>
    <dgm:pt modelId="{EDD4D175-228A-4269-B0DF-B35CEF04B6C4}" type="sibTrans" cxnId="{A76092B3-90A5-4781-8931-68362AE36D48}">
      <dgm:prSet/>
      <dgm:spPr/>
      <dgm:t>
        <a:bodyPr/>
        <a:lstStyle/>
        <a:p>
          <a:endParaRPr lang="ru-RU"/>
        </a:p>
      </dgm:t>
    </dgm:pt>
    <dgm:pt modelId="{9621018B-61A0-4EA6-ABE4-D29C50DB6187}">
      <dgm:prSet phldrT="[Текст]"/>
      <dgm:spPr/>
      <dgm:t>
        <a:bodyPr/>
        <a:lstStyle/>
        <a:p>
          <a:r>
            <a:rPr lang="ru-RU" dirty="0" smtClean="0"/>
            <a:t>Познавательное развитие</a:t>
          </a:r>
          <a:endParaRPr lang="ru-RU" dirty="0"/>
        </a:p>
      </dgm:t>
    </dgm:pt>
    <dgm:pt modelId="{32312B9E-C9C0-4177-AF3E-2B70AC36BB28}" type="parTrans" cxnId="{9A2EF228-46A5-4518-812C-F83B4E0EB543}">
      <dgm:prSet/>
      <dgm:spPr/>
      <dgm:t>
        <a:bodyPr/>
        <a:lstStyle/>
        <a:p>
          <a:endParaRPr lang="ru-RU"/>
        </a:p>
      </dgm:t>
    </dgm:pt>
    <dgm:pt modelId="{C2801AD7-1F4B-494F-A909-E048742C715C}" type="sibTrans" cxnId="{9A2EF228-46A5-4518-812C-F83B4E0EB543}">
      <dgm:prSet/>
      <dgm:spPr/>
      <dgm:t>
        <a:bodyPr/>
        <a:lstStyle/>
        <a:p>
          <a:endParaRPr lang="ru-RU"/>
        </a:p>
      </dgm:t>
    </dgm:pt>
    <dgm:pt modelId="{A7224DF7-784A-4885-8F07-DA0098BB00E1}">
      <dgm:prSet phldrT="[Текст]"/>
      <dgm:spPr/>
      <dgm:t>
        <a:bodyPr/>
        <a:lstStyle/>
        <a:p>
          <a:r>
            <a:rPr lang="ru-RU" dirty="0" smtClean="0"/>
            <a:t>Речевое развитие</a:t>
          </a:r>
          <a:endParaRPr lang="ru-RU" dirty="0"/>
        </a:p>
      </dgm:t>
    </dgm:pt>
    <dgm:pt modelId="{778AE0E6-40AB-4E01-BBF4-C25336823AB9}" type="parTrans" cxnId="{801DC579-94F1-483F-840A-E72BCCAAEB93}">
      <dgm:prSet/>
      <dgm:spPr/>
      <dgm:t>
        <a:bodyPr/>
        <a:lstStyle/>
        <a:p>
          <a:endParaRPr lang="ru-RU"/>
        </a:p>
      </dgm:t>
    </dgm:pt>
    <dgm:pt modelId="{58A8EEA3-78A4-49A4-AEDB-050E3D7F7DA8}" type="sibTrans" cxnId="{801DC579-94F1-483F-840A-E72BCCAAEB93}">
      <dgm:prSet/>
      <dgm:spPr/>
      <dgm:t>
        <a:bodyPr/>
        <a:lstStyle/>
        <a:p>
          <a:endParaRPr lang="ru-RU"/>
        </a:p>
      </dgm:t>
    </dgm:pt>
    <dgm:pt modelId="{F45A6296-7D24-48B5-A901-044F93AED32E}">
      <dgm:prSet phldrT="[Текст]"/>
      <dgm:spPr/>
      <dgm:t>
        <a:bodyPr/>
        <a:lstStyle/>
        <a:p>
          <a:r>
            <a:rPr lang="ru-RU" dirty="0" smtClean="0"/>
            <a:t>Художественно-эстетическое развитие</a:t>
          </a:r>
          <a:endParaRPr lang="ru-RU" dirty="0"/>
        </a:p>
      </dgm:t>
    </dgm:pt>
    <dgm:pt modelId="{DB84DE43-F297-4FE6-A6BA-AB84F887A35E}" type="parTrans" cxnId="{27EE8C46-34E1-477B-AFF9-301E939DE4E1}">
      <dgm:prSet/>
      <dgm:spPr/>
      <dgm:t>
        <a:bodyPr/>
        <a:lstStyle/>
        <a:p>
          <a:endParaRPr lang="ru-RU"/>
        </a:p>
      </dgm:t>
    </dgm:pt>
    <dgm:pt modelId="{E42497E1-4F86-4E4F-B167-598D88E12797}" type="sibTrans" cxnId="{27EE8C46-34E1-477B-AFF9-301E939DE4E1}">
      <dgm:prSet/>
      <dgm:spPr/>
      <dgm:t>
        <a:bodyPr/>
        <a:lstStyle/>
        <a:p>
          <a:endParaRPr lang="ru-RU"/>
        </a:p>
      </dgm:t>
    </dgm:pt>
    <dgm:pt modelId="{AF57F8F8-F45C-4DBB-B23C-07DE64E4670D}">
      <dgm:prSet phldrT="[Текст]"/>
      <dgm:spPr/>
      <dgm:t>
        <a:bodyPr/>
        <a:lstStyle/>
        <a:p>
          <a:r>
            <a:rPr lang="ru-RU" dirty="0" smtClean="0"/>
            <a:t>Физическое развитие</a:t>
          </a:r>
          <a:endParaRPr lang="ru-RU" dirty="0"/>
        </a:p>
      </dgm:t>
    </dgm:pt>
    <dgm:pt modelId="{DBE13D6C-C5E1-4EE7-AD1B-578020CC8BF9}" type="parTrans" cxnId="{B876C099-E2CA-482A-816A-F17E59B5C9E5}">
      <dgm:prSet/>
      <dgm:spPr/>
      <dgm:t>
        <a:bodyPr/>
        <a:lstStyle/>
        <a:p>
          <a:endParaRPr lang="ru-RU"/>
        </a:p>
      </dgm:t>
    </dgm:pt>
    <dgm:pt modelId="{85779576-2C6B-451E-9402-71B75A515B3F}" type="sibTrans" cxnId="{B876C099-E2CA-482A-816A-F17E59B5C9E5}">
      <dgm:prSet/>
      <dgm:spPr/>
      <dgm:t>
        <a:bodyPr/>
        <a:lstStyle/>
        <a:p>
          <a:endParaRPr lang="ru-RU"/>
        </a:p>
      </dgm:t>
    </dgm:pt>
    <dgm:pt modelId="{49AC21D3-CB02-4C35-AF20-73134841F077}" type="pres">
      <dgm:prSet presAssocID="{51220AD1-5B28-4A83-8F66-6D98BEC1B21F}" presName="Name0" presStyleCnt="0">
        <dgm:presLayoutVars>
          <dgm:dir/>
          <dgm:resizeHandles val="exact"/>
        </dgm:presLayoutVars>
      </dgm:prSet>
      <dgm:spPr/>
      <dgm:t>
        <a:bodyPr/>
        <a:lstStyle/>
        <a:p>
          <a:endParaRPr lang="ru-RU"/>
        </a:p>
      </dgm:t>
    </dgm:pt>
    <dgm:pt modelId="{2ECD5130-B211-440E-8B27-9AF99D54A18B}" type="pres">
      <dgm:prSet presAssocID="{20D697F5-027D-443D-92B2-09CE18988D9A}" presName="node" presStyleLbl="node1" presStyleIdx="0" presStyleCnt="5">
        <dgm:presLayoutVars>
          <dgm:bulletEnabled val="1"/>
        </dgm:presLayoutVars>
      </dgm:prSet>
      <dgm:spPr/>
      <dgm:t>
        <a:bodyPr/>
        <a:lstStyle/>
        <a:p>
          <a:endParaRPr lang="ru-RU"/>
        </a:p>
      </dgm:t>
    </dgm:pt>
    <dgm:pt modelId="{3DE51C43-9CA2-4C8B-A970-B5A762D1D358}" type="pres">
      <dgm:prSet presAssocID="{EDD4D175-228A-4269-B0DF-B35CEF04B6C4}" presName="sibTrans" presStyleLbl="sibTrans2D1" presStyleIdx="0" presStyleCnt="5"/>
      <dgm:spPr/>
      <dgm:t>
        <a:bodyPr/>
        <a:lstStyle/>
        <a:p>
          <a:endParaRPr lang="ru-RU"/>
        </a:p>
      </dgm:t>
    </dgm:pt>
    <dgm:pt modelId="{A6A6D714-1661-4E06-97AE-E310EAEC1685}" type="pres">
      <dgm:prSet presAssocID="{EDD4D175-228A-4269-B0DF-B35CEF04B6C4}" presName="connectorText" presStyleLbl="sibTrans2D1" presStyleIdx="0" presStyleCnt="5"/>
      <dgm:spPr/>
      <dgm:t>
        <a:bodyPr/>
        <a:lstStyle/>
        <a:p>
          <a:endParaRPr lang="ru-RU"/>
        </a:p>
      </dgm:t>
    </dgm:pt>
    <dgm:pt modelId="{CBDC7CC2-AFB3-4C52-BD32-1E9178CE3A72}" type="pres">
      <dgm:prSet presAssocID="{9621018B-61A0-4EA6-ABE4-D29C50DB6187}" presName="node" presStyleLbl="node1" presStyleIdx="1" presStyleCnt="5">
        <dgm:presLayoutVars>
          <dgm:bulletEnabled val="1"/>
        </dgm:presLayoutVars>
      </dgm:prSet>
      <dgm:spPr/>
      <dgm:t>
        <a:bodyPr/>
        <a:lstStyle/>
        <a:p>
          <a:endParaRPr lang="ru-RU"/>
        </a:p>
      </dgm:t>
    </dgm:pt>
    <dgm:pt modelId="{DA7AB3F5-B17C-4FFF-8A40-8175FA8C8D4E}" type="pres">
      <dgm:prSet presAssocID="{C2801AD7-1F4B-494F-A909-E048742C715C}" presName="sibTrans" presStyleLbl="sibTrans2D1" presStyleIdx="1" presStyleCnt="5"/>
      <dgm:spPr/>
      <dgm:t>
        <a:bodyPr/>
        <a:lstStyle/>
        <a:p>
          <a:endParaRPr lang="ru-RU"/>
        </a:p>
      </dgm:t>
    </dgm:pt>
    <dgm:pt modelId="{ECE0471F-57B1-45FF-AC98-DD10A95BBFFD}" type="pres">
      <dgm:prSet presAssocID="{C2801AD7-1F4B-494F-A909-E048742C715C}" presName="connectorText" presStyleLbl="sibTrans2D1" presStyleIdx="1" presStyleCnt="5"/>
      <dgm:spPr/>
      <dgm:t>
        <a:bodyPr/>
        <a:lstStyle/>
        <a:p>
          <a:endParaRPr lang="ru-RU"/>
        </a:p>
      </dgm:t>
    </dgm:pt>
    <dgm:pt modelId="{3829A7E7-9561-4B6E-93D7-F6CBDCA6E369}" type="pres">
      <dgm:prSet presAssocID="{A7224DF7-784A-4885-8F07-DA0098BB00E1}" presName="node" presStyleLbl="node1" presStyleIdx="2" presStyleCnt="5">
        <dgm:presLayoutVars>
          <dgm:bulletEnabled val="1"/>
        </dgm:presLayoutVars>
      </dgm:prSet>
      <dgm:spPr/>
      <dgm:t>
        <a:bodyPr/>
        <a:lstStyle/>
        <a:p>
          <a:endParaRPr lang="ru-RU"/>
        </a:p>
      </dgm:t>
    </dgm:pt>
    <dgm:pt modelId="{FB28C4EA-F1D6-49FB-81A8-8D8FCC0E80A2}" type="pres">
      <dgm:prSet presAssocID="{58A8EEA3-78A4-49A4-AEDB-050E3D7F7DA8}" presName="sibTrans" presStyleLbl="sibTrans2D1" presStyleIdx="2" presStyleCnt="5"/>
      <dgm:spPr/>
      <dgm:t>
        <a:bodyPr/>
        <a:lstStyle/>
        <a:p>
          <a:endParaRPr lang="ru-RU"/>
        </a:p>
      </dgm:t>
    </dgm:pt>
    <dgm:pt modelId="{E177C568-4AFA-4A57-8D42-724F8F301FDD}" type="pres">
      <dgm:prSet presAssocID="{58A8EEA3-78A4-49A4-AEDB-050E3D7F7DA8}" presName="connectorText" presStyleLbl="sibTrans2D1" presStyleIdx="2" presStyleCnt="5"/>
      <dgm:spPr/>
      <dgm:t>
        <a:bodyPr/>
        <a:lstStyle/>
        <a:p>
          <a:endParaRPr lang="ru-RU"/>
        </a:p>
      </dgm:t>
    </dgm:pt>
    <dgm:pt modelId="{8B96C209-CC14-4101-A472-05049D6F301A}" type="pres">
      <dgm:prSet presAssocID="{F45A6296-7D24-48B5-A901-044F93AED32E}" presName="node" presStyleLbl="node1" presStyleIdx="3" presStyleCnt="5">
        <dgm:presLayoutVars>
          <dgm:bulletEnabled val="1"/>
        </dgm:presLayoutVars>
      </dgm:prSet>
      <dgm:spPr/>
      <dgm:t>
        <a:bodyPr/>
        <a:lstStyle/>
        <a:p>
          <a:endParaRPr lang="ru-RU"/>
        </a:p>
      </dgm:t>
    </dgm:pt>
    <dgm:pt modelId="{DB228ADB-1FF0-4717-90C5-C7032204AD7D}" type="pres">
      <dgm:prSet presAssocID="{E42497E1-4F86-4E4F-B167-598D88E12797}" presName="sibTrans" presStyleLbl="sibTrans2D1" presStyleIdx="3" presStyleCnt="5"/>
      <dgm:spPr/>
      <dgm:t>
        <a:bodyPr/>
        <a:lstStyle/>
        <a:p>
          <a:endParaRPr lang="ru-RU"/>
        </a:p>
      </dgm:t>
    </dgm:pt>
    <dgm:pt modelId="{A95943AD-0968-400B-9201-7A3363450814}" type="pres">
      <dgm:prSet presAssocID="{E42497E1-4F86-4E4F-B167-598D88E12797}" presName="connectorText" presStyleLbl="sibTrans2D1" presStyleIdx="3" presStyleCnt="5"/>
      <dgm:spPr/>
      <dgm:t>
        <a:bodyPr/>
        <a:lstStyle/>
        <a:p>
          <a:endParaRPr lang="ru-RU"/>
        </a:p>
      </dgm:t>
    </dgm:pt>
    <dgm:pt modelId="{C25FE602-0E15-4EC0-BC2F-D7DB27544362}" type="pres">
      <dgm:prSet presAssocID="{AF57F8F8-F45C-4DBB-B23C-07DE64E4670D}" presName="node" presStyleLbl="node1" presStyleIdx="4" presStyleCnt="5">
        <dgm:presLayoutVars>
          <dgm:bulletEnabled val="1"/>
        </dgm:presLayoutVars>
      </dgm:prSet>
      <dgm:spPr/>
      <dgm:t>
        <a:bodyPr/>
        <a:lstStyle/>
        <a:p>
          <a:endParaRPr lang="ru-RU"/>
        </a:p>
      </dgm:t>
    </dgm:pt>
    <dgm:pt modelId="{A46DD041-EA7E-408E-B5EF-2503AD0C7ACE}" type="pres">
      <dgm:prSet presAssocID="{85779576-2C6B-451E-9402-71B75A515B3F}" presName="sibTrans" presStyleLbl="sibTrans2D1" presStyleIdx="4" presStyleCnt="5"/>
      <dgm:spPr/>
      <dgm:t>
        <a:bodyPr/>
        <a:lstStyle/>
        <a:p>
          <a:endParaRPr lang="ru-RU"/>
        </a:p>
      </dgm:t>
    </dgm:pt>
    <dgm:pt modelId="{CA1EF80F-D247-4AF1-BB53-8154F9BFBF0F}" type="pres">
      <dgm:prSet presAssocID="{85779576-2C6B-451E-9402-71B75A515B3F}" presName="connectorText" presStyleLbl="sibTrans2D1" presStyleIdx="4" presStyleCnt="5"/>
      <dgm:spPr/>
      <dgm:t>
        <a:bodyPr/>
        <a:lstStyle/>
        <a:p>
          <a:endParaRPr lang="ru-RU"/>
        </a:p>
      </dgm:t>
    </dgm:pt>
  </dgm:ptLst>
  <dgm:cxnLst>
    <dgm:cxn modelId="{27EE8C46-34E1-477B-AFF9-301E939DE4E1}" srcId="{51220AD1-5B28-4A83-8F66-6D98BEC1B21F}" destId="{F45A6296-7D24-48B5-A901-044F93AED32E}" srcOrd="3" destOrd="0" parTransId="{DB84DE43-F297-4FE6-A6BA-AB84F887A35E}" sibTransId="{E42497E1-4F86-4E4F-B167-598D88E12797}"/>
    <dgm:cxn modelId="{405A923A-2E66-4251-B263-96C4F98E7748}" type="presOf" srcId="{9621018B-61A0-4EA6-ABE4-D29C50DB6187}" destId="{CBDC7CC2-AFB3-4C52-BD32-1E9178CE3A72}" srcOrd="0" destOrd="0" presId="urn:microsoft.com/office/officeart/2005/8/layout/cycle7"/>
    <dgm:cxn modelId="{5DB55C7D-38AB-41DB-9291-70AE3AA127C4}" type="presOf" srcId="{C2801AD7-1F4B-494F-A909-E048742C715C}" destId="{DA7AB3F5-B17C-4FFF-8A40-8175FA8C8D4E}" srcOrd="0" destOrd="0" presId="urn:microsoft.com/office/officeart/2005/8/layout/cycle7"/>
    <dgm:cxn modelId="{CEF3203D-3B44-4ACA-B3F4-132654ABB8EF}" type="presOf" srcId="{51220AD1-5B28-4A83-8F66-6D98BEC1B21F}" destId="{49AC21D3-CB02-4C35-AF20-73134841F077}" srcOrd="0" destOrd="0" presId="urn:microsoft.com/office/officeart/2005/8/layout/cycle7"/>
    <dgm:cxn modelId="{F8B429C3-6758-4934-AF7B-03398BB3876D}" type="presOf" srcId="{A7224DF7-784A-4885-8F07-DA0098BB00E1}" destId="{3829A7E7-9561-4B6E-93D7-F6CBDCA6E369}" srcOrd="0" destOrd="0" presId="urn:microsoft.com/office/officeart/2005/8/layout/cycle7"/>
    <dgm:cxn modelId="{A76092B3-90A5-4781-8931-68362AE36D48}" srcId="{51220AD1-5B28-4A83-8F66-6D98BEC1B21F}" destId="{20D697F5-027D-443D-92B2-09CE18988D9A}" srcOrd="0" destOrd="0" parTransId="{CFC7CA64-B2C3-47B9-9E2D-D1A07848BD1F}" sibTransId="{EDD4D175-228A-4269-B0DF-B35CEF04B6C4}"/>
    <dgm:cxn modelId="{9A2EF228-46A5-4518-812C-F83B4E0EB543}" srcId="{51220AD1-5B28-4A83-8F66-6D98BEC1B21F}" destId="{9621018B-61A0-4EA6-ABE4-D29C50DB6187}" srcOrd="1" destOrd="0" parTransId="{32312B9E-C9C0-4177-AF3E-2B70AC36BB28}" sibTransId="{C2801AD7-1F4B-494F-A909-E048742C715C}"/>
    <dgm:cxn modelId="{92915EBC-B406-49F5-8EDE-96D0E5F05BDA}" type="presOf" srcId="{58A8EEA3-78A4-49A4-AEDB-050E3D7F7DA8}" destId="{E177C568-4AFA-4A57-8D42-724F8F301FDD}" srcOrd="1" destOrd="0" presId="urn:microsoft.com/office/officeart/2005/8/layout/cycle7"/>
    <dgm:cxn modelId="{526ECD27-E5D1-4F04-BAE9-F7221C844D7C}" type="presOf" srcId="{EDD4D175-228A-4269-B0DF-B35CEF04B6C4}" destId="{3DE51C43-9CA2-4C8B-A970-B5A762D1D358}" srcOrd="0" destOrd="0" presId="urn:microsoft.com/office/officeart/2005/8/layout/cycle7"/>
    <dgm:cxn modelId="{B876C099-E2CA-482A-816A-F17E59B5C9E5}" srcId="{51220AD1-5B28-4A83-8F66-6D98BEC1B21F}" destId="{AF57F8F8-F45C-4DBB-B23C-07DE64E4670D}" srcOrd="4" destOrd="0" parTransId="{DBE13D6C-C5E1-4EE7-AD1B-578020CC8BF9}" sibTransId="{85779576-2C6B-451E-9402-71B75A515B3F}"/>
    <dgm:cxn modelId="{801DC579-94F1-483F-840A-E72BCCAAEB93}" srcId="{51220AD1-5B28-4A83-8F66-6D98BEC1B21F}" destId="{A7224DF7-784A-4885-8F07-DA0098BB00E1}" srcOrd="2" destOrd="0" parTransId="{778AE0E6-40AB-4E01-BBF4-C25336823AB9}" sibTransId="{58A8EEA3-78A4-49A4-AEDB-050E3D7F7DA8}"/>
    <dgm:cxn modelId="{99F4DB6B-FC4F-4D5A-8B13-F8027E2F7644}" type="presOf" srcId="{E42497E1-4F86-4E4F-B167-598D88E12797}" destId="{DB228ADB-1FF0-4717-90C5-C7032204AD7D}" srcOrd="0" destOrd="0" presId="urn:microsoft.com/office/officeart/2005/8/layout/cycle7"/>
    <dgm:cxn modelId="{D3498663-32CC-4710-A3DA-3D4E1763E9AC}" type="presOf" srcId="{EDD4D175-228A-4269-B0DF-B35CEF04B6C4}" destId="{A6A6D714-1661-4E06-97AE-E310EAEC1685}" srcOrd="1" destOrd="0" presId="urn:microsoft.com/office/officeart/2005/8/layout/cycle7"/>
    <dgm:cxn modelId="{D4DA3C1B-6938-4725-9F10-CEF744A951BE}" type="presOf" srcId="{AF57F8F8-F45C-4DBB-B23C-07DE64E4670D}" destId="{C25FE602-0E15-4EC0-BC2F-D7DB27544362}" srcOrd="0" destOrd="0" presId="urn:microsoft.com/office/officeart/2005/8/layout/cycle7"/>
    <dgm:cxn modelId="{5FDDA91D-4A47-4BD5-BEB0-6950B8F6BD52}" type="presOf" srcId="{E42497E1-4F86-4E4F-B167-598D88E12797}" destId="{A95943AD-0968-400B-9201-7A3363450814}" srcOrd="1" destOrd="0" presId="urn:microsoft.com/office/officeart/2005/8/layout/cycle7"/>
    <dgm:cxn modelId="{42462763-839C-48F7-8EDF-B0737053FC9F}" type="presOf" srcId="{20D697F5-027D-443D-92B2-09CE18988D9A}" destId="{2ECD5130-B211-440E-8B27-9AF99D54A18B}" srcOrd="0" destOrd="0" presId="urn:microsoft.com/office/officeart/2005/8/layout/cycle7"/>
    <dgm:cxn modelId="{FF5BF80A-BD67-4C9E-AB44-BAE2E7EB06D2}" type="presOf" srcId="{58A8EEA3-78A4-49A4-AEDB-050E3D7F7DA8}" destId="{FB28C4EA-F1D6-49FB-81A8-8D8FCC0E80A2}" srcOrd="0" destOrd="0" presId="urn:microsoft.com/office/officeart/2005/8/layout/cycle7"/>
    <dgm:cxn modelId="{6C8A4330-97DD-4F3B-9B0A-BA462D08524F}" type="presOf" srcId="{F45A6296-7D24-48B5-A901-044F93AED32E}" destId="{8B96C209-CC14-4101-A472-05049D6F301A}" srcOrd="0" destOrd="0" presId="urn:microsoft.com/office/officeart/2005/8/layout/cycle7"/>
    <dgm:cxn modelId="{9FD1114A-5A18-40BB-ACF1-F3D61B2C2EAD}" type="presOf" srcId="{85779576-2C6B-451E-9402-71B75A515B3F}" destId="{A46DD041-EA7E-408E-B5EF-2503AD0C7ACE}" srcOrd="0" destOrd="0" presId="urn:microsoft.com/office/officeart/2005/8/layout/cycle7"/>
    <dgm:cxn modelId="{0909291C-8CFD-4FDA-B7AC-010D65A3CD11}" type="presOf" srcId="{85779576-2C6B-451E-9402-71B75A515B3F}" destId="{CA1EF80F-D247-4AF1-BB53-8154F9BFBF0F}" srcOrd="1" destOrd="0" presId="urn:microsoft.com/office/officeart/2005/8/layout/cycle7"/>
    <dgm:cxn modelId="{5B00284C-C01A-4FA1-BD4E-24B35648D8DC}" type="presOf" srcId="{C2801AD7-1F4B-494F-A909-E048742C715C}" destId="{ECE0471F-57B1-45FF-AC98-DD10A95BBFFD}" srcOrd="1" destOrd="0" presId="urn:microsoft.com/office/officeart/2005/8/layout/cycle7"/>
    <dgm:cxn modelId="{4CD35CE0-6DF2-4A71-B3A9-8A4D25887696}" type="presParOf" srcId="{49AC21D3-CB02-4C35-AF20-73134841F077}" destId="{2ECD5130-B211-440E-8B27-9AF99D54A18B}" srcOrd="0" destOrd="0" presId="urn:microsoft.com/office/officeart/2005/8/layout/cycle7"/>
    <dgm:cxn modelId="{304789ED-4194-424F-B2BA-4AE02F84BEE8}" type="presParOf" srcId="{49AC21D3-CB02-4C35-AF20-73134841F077}" destId="{3DE51C43-9CA2-4C8B-A970-B5A762D1D358}" srcOrd="1" destOrd="0" presId="urn:microsoft.com/office/officeart/2005/8/layout/cycle7"/>
    <dgm:cxn modelId="{5FC858C8-FAA0-48FE-957F-8F5C54298AA6}" type="presParOf" srcId="{3DE51C43-9CA2-4C8B-A970-B5A762D1D358}" destId="{A6A6D714-1661-4E06-97AE-E310EAEC1685}" srcOrd="0" destOrd="0" presId="urn:microsoft.com/office/officeart/2005/8/layout/cycle7"/>
    <dgm:cxn modelId="{BB3F9C8A-E3F8-472F-BB5D-F29281028B2F}" type="presParOf" srcId="{49AC21D3-CB02-4C35-AF20-73134841F077}" destId="{CBDC7CC2-AFB3-4C52-BD32-1E9178CE3A72}" srcOrd="2" destOrd="0" presId="urn:microsoft.com/office/officeart/2005/8/layout/cycle7"/>
    <dgm:cxn modelId="{240860E0-9322-43F7-B98A-B281282A445E}" type="presParOf" srcId="{49AC21D3-CB02-4C35-AF20-73134841F077}" destId="{DA7AB3F5-B17C-4FFF-8A40-8175FA8C8D4E}" srcOrd="3" destOrd="0" presId="urn:microsoft.com/office/officeart/2005/8/layout/cycle7"/>
    <dgm:cxn modelId="{11E8E6E2-24B5-413C-9C21-AC50F339F6A3}" type="presParOf" srcId="{DA7AB3F5-B17C-4FFF-8A40-8175FA8C8D4E}" destId="{ECE0471F-57B1-45FF-AC98-DD10A95BBFFD}" srcOrd="0" destOrd="0" presId="urn:microsoft.com/office/officeart/2005/8/layout/cycle7"/>
    <dgm:cxn modelId="{0C5B9E69-9E7A-4E77-9AB2-627C365EFDF0}" type="presParOf" srcId="{49AC21D3-CB02-4C35-AF20-73134841F077}" destId="{3829A7E7-9561-4B6E-93D7-F6CBDCA6E369}" srcOrd="4" destOrd="0" presId="urn:microsoft.com/office/officeart/2005/8/layout/cycle7"/>
    <dgm:cxn modelId="{BC5ABB1E-A9F5-4724-BE08-363C0772D1DF}" type="presParOf" srcId="{49AC21D3-CB02-4C35-AF20-73134841F077}" destId="{FB28C4EA-F1D6-49FB-81A8-8D8FCC0E80A2}" srcOrd="5" destOrd="0" presId="urn:microsoft.com/office/officeart/2005/8/layout/cycle7"/>
    <dgm:cxn modelId="{E3DEBA78-DBA4-4A5C-9359-B187FF420524}" type="presParOf" srcId="{FB28C4EA-F1D6-49FB-81A8-8D8FCC0E80A2}" destId="{E177C568-4AFA-4A57-8D42-724F8F301FDD}" srcOrd="0" destOrd="0" presId="urn:microsoft.com/office/officeart/2005/8/layout/cycle7"/>
    <dgm:cxn modelId="{80642CDA-19F8-40F0-A1BF-4D28411B0B18}" type="presParOf" srcId="{49AC21D3-CB02-4C35-AF20-73134841F077}" destId="{8B96C209-CC14-4101-A472-05049D6F301A}" srcOrd="6" destOrd="0" presId="urn:microsoft.com/office/officeart/2005/8/layout/cycle7"/>
    <dgm:cxn modelId="{FE52FD36-6F27-4C99-93A2-EC95EA7423D4}" type="presParOf" srcId="{49AC21D3-CB02-4C35-AF20-73134841F077}" destId="{DB228ADB-1FF0-4717-90C5-C7032204AD7D}" srcOrd="7" destOrd="0" presId="urn:microsoft.com/office/officeart/2005/8/layout/cycle7"/>
    <dgm:cxn modelId="{D5D309A1-4529-4FE9-9A30-AB7AC6BEB4C3}" type="presParOf" srcId="{DB228ADB-1FF0-4717-90C5-C7032204AD7D}" destId="{A95943AD-0968-400B-9201-7A3363450814}" srcOrd="0" destOrd="0" presId="urn:microsoft.com/office/officeart/2005/8/layout/cycle7"/>
    <dgm:cxn modelId="{8F08EC8D-2370-48F2-902E-35027E4E98E1}" type="presParOf" srcId="{49AC21D3-CB02-4C35-AF20-73134841F077}" destId="{C25FE602-0E15-4EC0-BC2F-D7DB27544362}" srcOrd="8" destOrd="0" presId="urn:microsoft.com/office/officeart/2005/8/layout/cycle7"/>
    <dgm:cxn modelId="{A62FE118-4DB0-49C1-9427-73A312F40276}" type="presParOf" srcId="{49AC21D3-CB02-4C35-AF20-73134841F077}" destId="{A46DD041-EA7E-408E-B5EF-2503AD0C7ACE}" srcOrd="9" destOrd="0" presId="urn:microsoft.com/office/officeart/2005/8/layout/cycle7"/>
    <dgm:cxn modelId="{F3FAE640-6BBB-420A-A17B-6381E545A7BF}" type="presParOf" srcId="{A46DD041-EA7E-408E-B5EF-2503AD0C7ACE}" destId="{CA1EF80F-D247-4AF1-BB53-8154F9BFBF0F}"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F74850-0996-4BA2-8227-77858DCADC85}" type="doc">
      <dgm:prSet loTypeId="urn:microsoft.com/office/officeart/2005/8/layout/chevron2" loCatId="process" qsTypeId="urn:microsoft.com/office/officeart/2005/8/quickstyle/simple1" qsCatId="simple" csTypeId="urn:microsoft.com/office/officeart/2005/8/colors/accent2_4" csCatId="accent2" phldr="1"/>
      <dgm:spPr/>
      <dgm:t>
        <a:bodyPr/>
        <a:lstStyle/>
        <a:p>
          <a:endParaRPr lang="ru-RU"/>
        </a:p>
      </dgm:t>
    </dgm:pt>
    <dgm:pt modelId="{FC545A04-405F-4B9B-BC4F-192E72C4AAD9}">
      <dgm:prSet phldrT="[Текст]"/>
      <dgm:spPr/>
      <dgm:t>
        <a:bodyPr/>
        <a:lstStyle/>
        <a:p>
          <a:r>
            <a:rPr lang="ru-RU" dirty="0" smtClean="0"/>
            <a:t>К 6 годам</a:t>
          </a:r>
          <a:endParaRPr lang="ru-RU" dirty="0"/>
        </a:p>
      </dgm:t>
    </dgm:pt>
    <dgm:pt modelId="{D8C0C99C-1902-4DB3-B000-06FD666ACB9A}" type="parTrans" cxnId="{F6ACBD99-29D7-423D-B304-1EB31015A301}">
      <dgm:prSet/>
      <dgm:spPr/>
      <dgm:t>
        <a:bodyPr/>
        <a:lstStyle/>
        <a:p>
          <a:endParaRPr lang="ru-RU"/>
        </a:p>
      </dgm:t>
    </dgm:pt>
    <dgm:pt modelId="{8DEF041C-4210-4F2F-8B70-BB507A67EC00}" type="sibTrans" cxnId="{F6ACBD99-29D7-423D-B304-1EB31015A301}">
      <dgm:prSet/>
      <dgm:spPr/>
      <dgm:t>
        <a:bodyPr/>
        <a:lstStyle/>
        <a:p>
          <a:endParaRPr lang="ru-RU"/>
        </a:p>
      </dgm:t>
    </dgm:pt>
    <dgm:pt modelId="{7CA94819-6617-4BC1-87CA-08E1912F5237}">
      <dgm:prSet phldrT="[Текст]" phldr="1"/>
      <dgm:spPr/>
      <dgm:t>
        <a:bodyPr/>
        <a:lstStyle/>
        <a:p>
          <a:endParaRPr lang="ru-RU" dirty="0"/>
        </a:p>
      </dgm:t>
    </dgm:pt>
    <dgm:pt modelId="{88E66097-901B-4970-8B11-D12972CE676D}" type="parTrans" cxnId="{C1446C11-6CBC-4DBC-83BB-00DB747EE382}">
      <dgm:prSet/>
      <dgm:spPr/>
      <dgm:t>
        <a:bodyPr/>
        <a:lstStyle/>
        <a:p>
          <a:endParaRPr lang="ru-RU"/>
        </a:p>
      </dgm:t>
    </dgm:pt>
    <dgm:pt modelId="{10A29CE9-3A66-40E2-BFCD-0401534D9A94}" type="sibTrans" cxnId="{C1446C11-6CBC-4DBC-83BB-00DB747EE382}">
      <dgm:prSet/>
      <dgm:spPr/>
      <dgm:t>
        <a:bodyPr/>
        <a:lstStyle/>
        <a:p>
          <a:endParaRPr lang="ru-RU"/>
        </a:p>
      </dgm:t>
    </dgm:pt>
    <dgm:pt modelId="{0E3ABA1A-F6E9-4F5A-BDC3-F59DE78A9B3E}">
      <dgm:prSet phldrT="[Текст]"/>
      <dgm:spPr/>
      <dgm:t>
        <a:bodyPr/>
        <a:lstStyle/>
        <a:p>
          <a:r>
            <a:rPr lang="ru-RU" dirty="0" smtClean="0"/>
            <a:t>Социально-коммуникативное развитие: игра, ориентация в людях и мире вещей, патриотическое воспитание, труд, безопасное поведение</a:t>
          </a:r>
          <a:endParaRPr lang="ru-RU" dirty="0"/>
        </a:p>
      </dgm:t>
    </dgm:pt>
    <dgm:pt modelId="{02208F8F-03CC-4398-AE4B-3BFC45BE7EFD}" type="parTrans" cxnId="{D0A4DAA1-DC4D-4650-9384-B0A1D7BACC20}">
      <dgm:prSet/>
      <dgm:spPr/>
      <dgm:t>
        <a:bodyPr/>
        <a:lstStyle/>
        <a:p>
          <a:endParaRPr lang="ru-RU"/>
        </a:p>
      </dgm:t>
    </dgm:pt>
    <dgm:pt modelId="{42992C80-BBAC-48E6-9547-BC938FDF2E00}" type="sibTrans" cxnId="{D0A4DAA1-DC4D-4650-9384-B0A1D7BACC20}">
      <dgm:prSet/>
      <dgm:spPr/>
      <dgm:t>
        <a:bodyPr/>
        <a:lstStyle/>
        <a:p>
          <a:endParaRPr lang="ru-RU"/>
        </a:p>
      </dgm:t>
    </dgm:pt>
    <dgm:pt modelId="{E8EFA0A5-16B8-4F7F-B5AC-955968E756B5}">
      <dgm:prSet phldrT="[Текст]"/>
      <dgm:spPr/>
      <dgm:t>
        <a:bodyPr/>
        <a:lstStyle/>
        <a:p>
          <a:r>
            <a:rPr lang="ru-RU" dirty="0" smtClean="0"/>
            <a:t>Познавательное развитие: сенсорные эталоны и познавательные действия, математические представления, окружающий мир, природа</a:t>
          </a:r>
          <a:endParaRPr lang="ru-RU" dirty="0"/>
        </a:p>
      </dgm:t>
    </dgm:pt>
    <dgm:pt modelId="{557F4559-37AA-4F51-AAF4-B0543273CBAC}" type="parTrans" cxnId="{1F5AA262-2AD9-44E6-B17B-C7E9470197AE}">
      <dgm:prSet/>
      <dgm:spPr/>
      <dgm:t>
        <a:bodyPr/>
        <a:lstStyle/>
        <a:p>
          <a:endParaRPr lang="ru-RU"/>
        </a:p>
      </dgm:t>
    </dgm:pt>
    <dgm:pt modelId="{13B02A26-2C5D-4D90-8817-F525CC9031F2}" type="sibTrans" cxnId="{1F5AA262-2AD9-44E6-B17B-C7E9470197AE}">
      <dgm:prSet/>
      <dgm:spPr/>
      <dgm:t>
        <a:bodyPr/>
        <a:lstStyle/>
        <a:p>
          <a:endParaRPr lang="ru-RU"/>
        </a:p>
      </dgm:t>
    </dgm:pt>
    <dgm:pt modelId="{8F9F5FE4-3397-4D42-ABEE-EFA9B24A65EA}">
      <dgm:prSet phldrT="[Текст]" phldr="1"/>
      <dgm:spPr/>
      <dgm:t>
        <a:bodyPr/>
        <a:lstStyle/>
        <a:p>
          <a:endParaRPr lang="ru-RU"/>
        </a:p>
      </dgm:t>
    </dgm:pt>
    <dgm:pt modelId="{1A3FAC9B-8412-4A28-9490-D5200E98122D}" type="parTrans" cxnId="{6F4DA454-0776-433D-9D9D-F363F660A72F}">
      <dgm:prSet/>
      <dgm:spPr/>
      <dgm:t>
        <a:bodyPr/>
        <a:lstStyle/>
        <a:p>
          <a:endParaRPr lang="ru-RU"/>
        </a:p>
      </dgm:t>
    </dgm:pt>
    <dgm:pt modelId="{E9584DA4-67F0-4C0E-85E4-76B50E9600BE}" type="sibTrans" cxnId="{6F4DA454-0776-433D-9D9D-F363F660A72F}">
      <dgm:prSet/>
      <dgm:spPr/>
      <dgm:t>
        <a:bodyPr/>
        <a:lstStyle/>
        <a:p>
          <a:endParaRPr lang="ru-RU"/>
        </a:p>
      </dgm:t>
    </dgm:pt>
    <dgm:pt modelId="{38CC53BC-7159-4783-AAC8-AC535C78C54B}">
      <dgm:prSet phldrT="[Текст]"/>
      <dgm:spPr/>
      <dgm:t>
        <a:bodyPr/>
        <a:lstStyle/>
        <a:p>
          <a:r>
            <a:rPr lang="ru-RU" dirty="0" smtClean="0"/>
            <a:t>Речевое развитие: лексическая, звуковая стороны речи, грамматический строй, связная речь, подготовка к обучению грамоте.</a:t>
          </a:r>
          <a:endParaRPr lang="ru-RU" dirty="0"/>
        </a:p>
      </dgm:t>
    </dgm:pt>
    <dgm:pt modelId="{A65FF1F8-1400-447A-AD0E-0B6C1955AFF9}" type="parTrans" cxnId="{E94D4669-DB89-44A2-A56B-A855FB61E78C}">
      <dgm:prSet/>
      <dgm:spPr/>
      <dgm:t>
        <a:bodyPr/>
        <a:lstStyle/>
        <a:p>
          <a:endParaRPr lang="ru-RU"/>
        </a:p>
      </dgm:t>
    </dgm:pt>
    <dgm:pt modelId="{42CE38AD-A027-41FD-B4B6-A257516C296A}" type="sibTrans" cxnId="{E94D4669-DB89-44A2-A56B-A855FB61E78C}">
      <dgm:prSet/>
      <dgm:spPr/>
      <dgm:t>
        <a:bodyPr/>
        <a:lstStyle/>
        <a:p>
          <a:endParaRPr lang="ru-RU"/>
        </a:p>
      </dgm:t>
    </dgm:pt>
    <dgm:pt modelId="{7DBE3B9C-11A8-4657-82B1-D2C29186E4DB}">
      <dgm:prSet phldrT="[Текст]"/>
      <dgm:spPr/>
      <dgm:t>
        <a:bodyPr/>
        <a:lstStyle/>
        <a:p>
          <a:r>
            <a:rPr lang="ru-RU" dirty="0" smtClean="0"/>
            <a:t>Художественно-эстетическое развитие: Приобщение к искусству, Изобразительная деятельность, Лепка, Аппликация, Прикладное творчество, Музыкальная деятельность, Театрализованная деятельность, Культурно-досуговая деятельность</a:t>
          </a:r>
          <a:endParaRPr lang="ru-RU" dirty="0"/>
        </a:p>
      </dgm:t>
    </dgm:pt>
    <dgm:pt modelId="{36E73C74-04C0-48E1-A696-40E32D284F64}" type="parTrans" cxnId="{6242CC31-1E6A-4A63-BFC9-AA2A601ED5DC}">
      <dgm:prSet/>
      <dgm:spPr/>
      <dgm:t>
        <a:bodyPr/>
        <a:lstStyle/>
        <a:p>
          <a:endParaRPr lang="ru-RU"/>
        </a:p>
      </dgm:t>
    </dgm:pt>
    <dgm:pt modelId="{BCB4B700-FD21-411B-B7B9-9B33AE939798}" type="sibTrans" cxnId="{6242CC31-1E6A-4A63-BFC9-AA2A601ED5DC}">
      <dgm:prSet/>
      <dgm:spPr/>
      <dgm:t>
        <a:bodyPr/>
        <a:lstStyle/>
        <a:p>
          <a:endParaRPr lang="ru-RU"/>
        </a:p>
      </dgm:t>
    </dgm:pt>
    <dgm:pt modelId="{727689D2-8066-4FDE-BD4A-CAFAEDD109EA}">
      <dgm:prSet/>
      <dgm:spPr/>
      <dgm:t>
        <a:bodyPr/>
        <a:lstStyle/>
        <a:p>
          <a:r>
            <a:rPr lang="ru-RU" dirty="0" smtClean="0"/>
            <a:t>ребенок демонстрирует ярко выраженную потребность в двигательной активности, проявляет интерес к новым и знакомым физическим упражнениям, пешим прогулкам, показывает избирательность и инициативу при выполнении упражнений, имеет представления о некоторых видах спорта, туризме, как форме активного отдыха</a:t>
          </a:r>
          <a:endParaRPr lang="ru-RU" dirty="0"/>
        </a:p>
      </dgm:t>
    </dgm:pt>
    <dgm:pt modelId="{6AB9CAD1-F73F-483E-A6EC-4EAA78FF3AF6}" type="parTrans" cxnId="{EB656625-DC37-4B00-AD8E-3732B48B09DF}">
      <dgm:prSet/>
      <dgm:spPr/>
      <dgm:t>
        <a:bodyPr/>
        <a:lstStyle/>
        <a:p>
          <a:endParaRPr lang="ru-RU"/>
        </a:p>
      </dgm:t>
    </dgm:pt>
    <dgm:pt modelId="{735DA9D0-39EF-4B10-88A4-C45AFC8F9A4F}" type="sibTrans" cxnId="{EB656625-DC37-4B00-AD8E-3732B48B09DF}">
      <dgm:prSet/>
      <dgm:spPr/>
      <dgm:t>
        <a:bodyPr/>
        <a:lstStyle/>
        <a:p>
          <a:endParaRPr lang="ru-RU"/>
        </a:p>
      </dgm:t>
    </dgm:pt>
    <dgm:pt modelId="{12C75931-C119-4DA5-B611-9CF536FAC159}">
      <dgm:prSet phldrT="[Текст]"/>
      <dgm:spPr/>
      <dgm:t>
        <a:bodyPr/>
        <a:lstStyle/>
        <a:p>
          <a:r>
            <a:rPr lang="ru-RU" dirty="0" smtClean="0"/>
            <a:t>Физическое развитие:  основные движения, общеразвивающие упражнения, артикуляционная гимнастика, логопедическая ритмика, строевые упражнения, подвижные игры, спортивные игры, спортивные упражнения, активный отдых. </a:t>
          </a:r>
          <a:endParaRPr lang="ru-RU" dirty="0"/>
        </a:p>
      </dgm:t>
    </dgm:pt>
    <dgm:pt modelId="{281FAA53-0DB0-444A-BAB9-F74A9631B9C9}" type="parTrans" cxnId="{BC1A7265-836A-4507-B3B6-8EBF43D843BD}">
      <dgm:prSet/>
      <dgm:spPr/>
      <dgm:t>
        <a:bodyPr/>
        <a:lstStyle/>
        <a:p>
          <a:endParaRPr lang="ru-RU"/>
        </a:p>
      </dgm:t>
    </dgm:pt>
    <dgm:pt modelId="{9ADBFA63-6049-419D-970B-B7EA09406C2F}" type="sibTrans" cxnId="{BC1A7265-836A-4507-B3B6-8EBF43D843BD}">
      <dgm:prSet/>
      <dgm:spPr/>
      <dgm:t>
        <a:bodyPr/>
        <a:lstStyle/>
        <a:p>
          <a:endParaRPr lang="ru-RU"/>
        </a:p>
      </dgm:t>
    </dgm:pt>
    <dgm:pt modelId="{0125562E-B8E5-4A24-886A-9DEEDB01F704}" type="pres">
      <dgm:prSet presAssocID="{B5F74850-0996-4BA2-8227-77858DCADC85}" presName="linearFlow" presStyleCnt="0">
        <dgm:presLayoutVars>
          <dgm:dir/>
          <dgm:animLvl val="lvl"/>
          <dgm:resizeHandles val="exact"/>
        </dgm:presLayoutVars>
      </dgm:prSet>
      <dgm:spPr/>
      <dgm:t>
        <a:bodyPr/>
        <a:lstStyle/>
        <a:p>
          <a:endParaRPr lang="ru-RU"/>
        </a:p>
      </dgm:t>
    </dgm:pt>
    <dgm:pt modelId="{E75D471E-017B-47FD-A6C0-A5A86A05E3E0}" type="pres">
      <dgm:prSet presAssocID="{FC545A04-405F-4B9B-BC4F-192E72C4AAD9}" presName="composite" presStyleCnt="0"/>
      <dgm:spPr/>
    </dgm:pt>
    <dgm:pt modelId="{8D96D538-1A21-4BFB-B6E5-81A3973F7AF1}" type="pres">
      <dgm:prSet presAssocID="{FC545A04-405F-4B9B-BC4F-192E72C4AAD9}" presName="parentText" presStyleLbl="alignNode1" presStyleIdx="0" presStyleCnt="3">
        <dgm:presLayoutVars>
          <dgm:chMax val="1"/>
          <dgm:bulletEnabled val="1"/>
        </dgm:presLayoutVars>
      </dgm:prSet>
      <dgm:spPr/>
      <dgm:t>
        <a:bodyPr/>
        <a:lstStyle/>
        <a:p>
          <a:endParaRPr lang="ru-RU"/>
        </a:p>
      </dgm:t>
    </dgm:pt>
    <dgm:pt modelId="{075D33AD-2FAE-4321-950A-15D03F4BC09E}" type="pres">
      <dgm:prSet presAssocID="{FC545A04-405F-4B9B-BC4F-192E72C4AAD9}" presName="descendantText" presStyleLbl="alignAcc1" presStyleIdx="0" presStyleCnt="3">
        <dgm:presLayoutVars>
          <dgm:bulletEnabled val="1"/>
        </dgm:presLayoutVars>
      </dgm:prSet>
      <dgm:spPr/>
      <dgm:t>
        <a:bodyPr/>
        <a:lstStyle/>
        <a:p>
          <a:endParaRPr lang="ru-RU"/>
        </a:p>
      </dgm:t>
    </dgm:pt>
    <dgm:pt modelId="{1F7B9B8C-9EB4-4291-9ADC-1ABFDC6E2B45}" type="pres">
      <dgm:prSet presAssocID="{8DEF041C-4210-4F2F-8B70-BB507A67EC00}" presName="sp" presStyleCnt="0"/>
      <dgm:spPr/>
    </dgm:pt>
    <dgm:pt modelId="{F9B5F7EB-0780-42C7-82D4-8841575CAAF2}" type="pres">
      <dgm:prSet presAssocID="{7CA94819-6617-4BC1-87CA-08E1912F5237}" presName="composite" presStyleCnt="0"/>
      <dgm:spPr/>
    </dgm:pt>
    <dgm:pt modelId="{FC8D657D-4C30-47B9-927E-913C05DF8E30}" type="pres">
      <dgm:prSet presAssocID="{7CA94819-6617-4BC1-87CA-08E1912F5237}" presName="parentText" presStyleLbl="alignNode1" presStyleIdx="1" presStyleCnt="3">
        <dgm:presLayoutVars>
          <dgm:chMax val="1"/>
          <dgm:bulletEnabled val="1"/>
        </dgm:presLayoutVars>
      </dgm:prSet>
      <dgm:spPr/>
      <dgm:t>
        <a:bodyPr/>
        <a:lstStyle/>
        <a:p>
          <a:endParaRPr lang="ru-RU"/>
        </a:p>
      </dgm:t>
    </dgm:pt>
    <dgm:pt modelId="{49F78E41-558F-4AD7-9345-2E7E09FEE3C9}" type="pres">
      <dgm:prSet presAssocID="{7CA94819-6617-4BC1-87CA-08E1912F5237}" presName="descendantText" presStyleLbl="alignAcc1" presStyleIdx="1" presStyleCnt="3">
        <dgm:presLayoutVars>
          <dgm:bulletEnabled val="1"/>
        </dgm:presLayoutVars>
      </dgm:prSet>
      <dgm:spPr/>
      <dgm:t>
        <a:bodyPr/>
        <a:lstStyle/>
        <a:p>
          <a:endParaRPr lang="ru-RU"/>
        </a:p>
      </dgm:t>
    </dgm:pt>
    <dgm:pt modelId="{4F673CD2-4549-405E-B6A3-1204DA50194C}" type="pres">
      <dgm:prSet presAssocID="{10A29CE9-3A66-40E2-BFCD-0401534D9A94}" presName="sp" presStyleCnt="0"/>
      <dgm:spPr/>
    </dgm:pt>
    <dgm:pt modelId="{D97D7F93-388F-4798-A658-44490AB35F15}" type="pres">
      <dgm:prSet presAssocID="{8F9F5FE4-3397-4D42-ABEE-EFA9B24A65EA}" presName="composite" presStyleCnt="0"/>
      <dgm:spPr/>
    </dgm:pt>
    <dgm:pt modelId="{EBBFEA2F-622E-49C4-B4A0-9551DDD0A706}" type="pres">
      <dgm:prSet presAssocID="{8F9F5FE4-3397-4D42-ABEE-EFA9B24A65EA}" presName="parentText" presStyleLbl="alignNode1" presStyleIdx="2" presStyleCnt="3">
        <dgm:presLayoutVars>
          <dgm:chMax val="1"/>
          <dgm:bulletEnabled val="1"/>
        </dgm:presLayoutVars>
      </dgm:prSet>
      <dgm:spPr/>
      <dgm:t>
        <a:bodyPr/>
        <a:lstStyle/>
        <a:p>
          <a:endParaRPr lang="ru-RU"/>
        </a:p>
      </dgm:t>
    </dgm:pt>
    <dgm:pt modelId="{FD2D6EDA-7A10-41B0-83F7-3E6D1270873E}" type="pres">
      <dgm:prSet presAssocID="{8F9F5FE4-3397-4D42-ABEE-EFA9B24A65EA}" presName="descendantText" presStyleLbl="alignAcc1" presStyleIdx="2" presStyleCnt="3">
        <dgm:presLayoutVars>
          <dgm:bulletEnabled val="1"/>
        </dgm:presLayoutVars>
      </dgm:prSet>
      <dgm:spPr/>
      <dgm:t>
        <a:bodyPr/>
        <a:lstStyle/>
        <a:p>
          <a:endParaRPr lang="ru-RU"/>
        </a:p>
      </dgm:t>
    </dgm:pt>
  </dgm:ptLst>
  <dgm:cxnLst>
    <dgm:cxn modelId="{8A43003E-B1B2-4FE3-9904-446D1F638C3C}" type="presOf" srcId="{FC545A04-405F-4B9B-BC4F-192E72C4AAD9}" destId="{8D96D538-1A21-4BFB-B6E5-81A3973F7AF1}" srcOrd="0" destOrd="0" presId="urn:microsoft.com/office/officeart/2005/8/layout/chevron2"/>
    <dgm:cxn modelId="{4C80FA25-9E69-49A0-A34A-5134F477EEC4}" type="presOf" srcId="{7DBE3B9C-11A8-4657-82B1-D2C29186E4DB}" destId="{FD2D6EDA-7A10-41B0-83F7-3E6D1270873E}" srcOrd="0" destOrd="1" presId="urn:microsoft.com/office/officeart/2005/8/layout/chevron2"/>
    <dgm:cxn modelId="{E94D4669-DB89-44A2-A56B-A855FB61E78C}" srcId="{8F9F5FE4-3397-4D42-ABEE-EFA9B24A65EA}" destId="{38CC53BC-7159-4783-AAC8-AC535C78C54B}" srcOrd="0" destOrd="0" parTransId="{A65FF1F8-1400-447A-AD0E-0B6C1955AFF9}" sibTransId="{42CE38AD-A027-41FD-B4B6-A257516C296A}"/>
    <dgm:cxn modelId="{F6ACBD99-29D7-423D-B304-1EB31015A301}" srcId="{B5F74850-0996-4BA2-8227-77858DCADC85}" destId="{FC545A04-405F-4B9B-BC4F-192E72C4AAD9}" srcOrd="0" destOrd="0" parTransId="{D8C0C99C-1902-4DB3-B000-06FD666ACB9A}" sibTransId="{8DEF041C-4210-4F2F-8B70-BB507A67EC00}"/>
    <dgm:cxn modelId="{D0A4DAA1-DC4D-4650-9384-B0A1D7BACC20}" srcId="{7CA94819-6617-4BC1-87CA-08E1912F5237}" destId="{0E3ABA1A-F6E9-4F5A-BDC3-F59DE78A9B3E}" srcOrd="0" destOrd="0" parTransId="{02208F8F-03CC-4398-AE4B-3BFC45BE7EFD}" sibTransId="{42992C80-BBAC-48E6-9547-BC938FDF2E00}"/>
    <dgm:cxn modelId="{5106F3D7-11A4-4195-B37D-C1F25B6C3515}" type="presOf" srcId="{38CC53BC-7159-4783-AAC8-AC535C78C54B}" destId="{FD2D6EDA-7A10-41B0-83F7-3E6D1270873E}" srcOrd="0" destOrd="0" presId="urn:microsoft.com/office/officeart/2005/8/layout/chevron2"/>
    <dgm:cxn modelId="{AA541C3C-3C1A-45EB-9E28-59168BAB786D}" type="presOf" srcId="{E8EFA0A5-16B8-4F7F-B5AC-955968E756B5}" destId="{49F78E41-558F-4AD7-9345-2E7E09FEE3C9}" srcOrd="0" destOrd="1" presId="urn:microsoft.com/office/officeart/2005/8/layout/chevron2"/>
    <dgm:cxn modelId="{1F5AA262-2AD9-44E6-B17B-C7E9470197AE}" srcId="{7CA94819-6617-4BC1-87CA-08E1912F5237}" destId="{E8EFA0A5-16B8-4F7F-B5AC-955968E756B5}" srcOrd="1" destOrd="0" parTransId="{557F4559-37AA-4F51-AAF4-B0543273CBAC}" sibTransId="{13B02A26-2C5D-4D90-8817-F525CC9031F2}"/>
    <dgm:cxn modelId="{849E5737-A8FC-4452-A9FE-C84BF29A277A}" type="presOf" srcId="{7CA94819-6617-4BC1-87CA-08E1912F5237}" destId="{FC8D657D-4C30-47B9-927E-913C05DF8E30}" srcOrd="0" destOrd="0" presId="urn:microsoft.com/office/officeart/2005/8/layout/chevron2"/>
    <dgm:cxn modelId="{344E511C-D572-4661-8276-A048633150F6}" type="presOf" srcId="{8F9F5FE4-3397-4D42-ABEE-EFA9B24A65EA}" destId="{EBBFEA2F-622E-49C4-B4A0-9551DDD0A706}" srcOrd="0" destOrd="0" presId="urn:microsoft.com/office/officeart/2005/8/layout/chevron2"/>
    <dgm:cxn modelId="{BC1A7265-836A-4507-B3B6-8EBF43D843BD}" srcId="{8F9F5FE4-3397-4D42-ABEE-EFA9B24A65EA}" destId="{12C75931-C119-4DA5-B611-9CF536FAC159}" srcOrd="2" destOrd="0" parTransId="{281FAA53-0DB0-444A-BAB9-F74A9631B9C9}" sibTransId="{9ADBFA63-6049-419D-970B-B7EA09406C2F}"/>
    <dgm:cxn modelId="{E5B98EC3-2563-46F3-A9B2-BE16C21D540D}" type="presOf" srcId="{B5F74850-0996-4BA2-8227-77858DCADC85}" destId="{0125562E-B8E5-4A24-886A-9DEEDB01F704}" srcOrd="0" destOrd="0" presId="urn:microsoft.com/office/officeart/2005/8/layout/chevron2"/>
    <dgm:cxn modelId="{6242CC31-1E6A-4A63-BFC9-AA2A601ED5DC}" srcId="{8F9F5FE4-3397-4D42-ABEE-EFA9B24A65EA}" destId="{7DBE3B9C-11A8-4657-82B1-D2C29186E4DB}" srcOrd="1" destOrd="0" parTransId="{36E73C74-04C0-48E1-A696-40E32D284F64}" sibTransId="{BCB4B700-FD21-411B-B7B9-9B33AE939798}"/>
    <dgm:cxn modelId="{E468915C-983E-4392-8EDA-5AC3D5720771}" type="presOf" srcId="{12C75931-C119-4DA5-B611-9CF536FAC159}" destId="{FD2D6EDA-7A10-41B0-83F7-3E6D1270873E}" srcOrd="0" destOrd="2" presId="urn:microsoft.com/office/officeart/2005/8/layout/chevron2"/>
    <dgm:cxn modelId="{1C4CC9B6-087C-4D89-ACD4-A10EA9870D87}" type="presOf" srcId="{0E3ABA1A-F6E9-4F5A-BDC3-F59DE78A9B3E}" destId="{49F78E41-558F-4AD7-9345-2E7E09FEE3C9}" srcOrd="0" destOrd="0" presId="urn:microsoft.com/office/officeart/2005/8/layout/chevron2"/>
    <dgm:cxn modelId="{ADFDBE36-677B-4780-B362-76A8443DE5E6}" type="presOf" srcId="{727689D2-8066-4FDE-BD4A-CAFAEDD109EA}" destId="{075D33AD-2FAE-4321-950A-15D03F4BC09E}" srcOrd="0" destOrd="0" presId="urn:microsoft.com/office/officeart/2005/8/layout/chevron2"/>
    <dgm:cxn modelId="{C1446C11-6CBC-4DBC-83BB-00DB747EE382}" srcId="{B5F74850-0996-4BA2-8227-77858DCADC85}" destId="{7CA94819-6617-4BC1-87CA-08E1912F5237}" srcOrd="1" destOrd="0" parTransId="{88E66097-901B-4970-8B11-D12972CE676D}" sibTransId="{10A29CE9-3A66-40E2-BFCD-0401534D9A94}"/>
    <dgm:cxn modelId="{EB656625-DC37-4B00-AD8E-3732B48B09DF}" srcId="{FC545A04-405F-4B9B-BC4F-192E72C4AAD9}" destId="{727689D2-8066-4FDE-BD4A-CAFAEDD109EA}" srcOrd="0" destOrd="0" parTransId="{6AB9CAD1-F73F-483E-A6EC-4EAA78FF3AF6}" sibTransId="{735DA9D0-39EF-4B10-88A4-C45AFC8F9A4F}"/>
    <dgm:cxn modelId="{6F4DA454-0776-433D-9D9D-F363F660A72F}" srcId="{B5F74850-0996-4BA2-8227-77858DCADC85}" destId="{8F9F5FE4-3397-4D42-ABEE-EFA9B24A65EA}" srcOrd="2" destOrd="0" parTransId="{1A3FAC9B-8412-4A28-9490-D5200E98122D}" sibTransId="{E9584DA4-67F0-4C0E-85E4-76B50E9600BE}"/>
    <dgm:cxn modelId="{3E994373-F509-46BE-BDA9-E42E42FA7A51}" type="presParOf" srcId="{0125562E-B8E5-4A24-886A-9DEEDB01F704}" destId="{E75D471E-017B-47FD-A6C0-A5A86A05E3E0}" srcOrd="0" destOrd="0" presId="urn:microsoft.com/office/officeart/2005/8/layout/chevron2"/>
    <dgm:cxn modelId="{4B3DD469-001C-4B31-9BD2-921067E391AB}" type="presParOf" srcId="{E75D471E-017B-47FD-A6C0-A5A86A05E3E0}" destId="{8D96D538-1A21-4BFB-B6E5-81A3973F7AF1}" srcOrd="0" destOrd="0" presId="urn:microsoft.com/office/officeart/2005/8/layout/chevron2"/>
    <dgm:cxn modelId="{ABDF4538-9D9D-44EE-9D6F-50E5274537D8}" type="presParOf" srcId="{E75D471E-017B-47FD-A6C0-A5A86A05E3E0}" destId="{075D33AD-2FAE-4321-950A-15D03F4BC09E}" srcOrd="1" destOrd="0" presId="urn:microsoft.com/office/officeart/2005/8/layout/chevron2"/>
    <dgm:cxn modelId="{432F395F-9F18-4A2B-B09B-E23A2A64008F}" type="presParOf" srcId="{0125562E-B8E5-4A24-886A-9DEEDB01F704}" destId="{1F7B9B8C-9EB4-4291-9ADC-1ABFDC6E2B45}" srcOrd="1" destOrd="0" presId="urn:microsoft.com/office/officeart/2005/8/layout/chevron2"/>
    <dgm:cxn modelId="{9F8623BD-841A-4C51-8F14-506E7AD02CD9}" type="presParOf" srcId="{0125562E-B8E5-4A24-886A-9DEEDB01F704}" destId="{F9B5F7EB-0780-42C7-82D4-8841575CAAF2}" srcOrd="2" destOrd="0" presId="urn:microsoft.com/office/officeart/2005/8/layout/chevron2"/>
    <dgm:cxn modelId="{77874EA7-F073-4D24-905A-F951C72A2E54}" type="presParOf" srcId="{F9B5F7EB-0780-42C7-82D4-8841575CAAF2}" destId="{FC8D657D-4C30-47B9-927E-913C05DF8E30}" srcOrd="0" destOrd="0" presId="urn:microsoft.com/office/officeart/2005/8/layout/chevron2"/>
    <dgm:cxn modelId="{FF44B0EE-914F-4FF8-8C64-866C487DA2E0}" type="presParOf" srcId="{F9B5F7EB-0780-42C7-82D4-8841575CAAF2}" destId="{49F78E41-558F-4AD7-9345-2E7E09FEE3C9}" srcOrd="1" destOrd="0" presId="urn:microsoft.com/office/officeart/2005/8/layout/chevron2"/>
    <dgm:cxn modelId="{168D52D2-740F-45F5-B375-22AE4BE8C93F}" type="presParOf" srcId="{0125562E-B8E5-4A24-886A-9DEEDB01F704}" destId="{4F673CD2-4549-405E-B6A3-1204DA50194C}" srcOrd="3" destOrd="0" presId="urn:microsoft.com/office/officeart/2005/8/layout/chevron2"/>
    <dgm:cxn modelId="{419BFBB9-01CC-4276-821D-EA88B7BF38A3}" type="presParOf" srcId="{0125562E-B8E5-4A24-886A-9DEEDB01F704}" destId="{D97D7F93-388F-4798-A658-44490AB35F15}" srcOrd="4" destOrd="0" presId="urn:microsoft.com/office/officeart/2005/8/layout/chevron2"/>
    <dgm:cxn modelId="{2A3D4264-CC6B-4BCB-87CB-F949784EAE79}" type="presParOf" srcId="{D97D7F93-388F-4798-A658-44490AB35F15}" destId="{EBBFEA2F-622E-49C4-B4A0-9551DDD0A706}" srcOrd="0" destOrd="0" presId="urn:microsoft.com/office/officeart/2005/8/layout/chevron2"/>
    <dgm:cxn modelId="{AAF8ED92-DBA4-4C9F-84A0-C4DACABA3349}" type="presParOf" srcId="{D97D7F93-388F-4798-A658-44490AB35F15}" destId="{FD2D6EDA-7A10-41B0-83F7-3E6D1270873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F74850-0996-4BA2-8227-77858DCADC85}" type="doc">
      <dgm:prSet loTypeId="urn:microsoft.com/office/officeart/2005/8/layout/chevron2" loCatId="process" qsTypeId="urn:microsoft.com/office/officeart/2005/8/quickstyle/simple1" qsCatId="simple" csTypeId="urn:microsoft.com/office/officeart/2005/8/colors/accent2_4" csCatId="accent2" phldr="1"/>
      <dgm:spPr/>
      <dgm:t>
        <a:bodyPr/>
        <a:lstStyle/>
        <a:p>
          <a:endParaRPr lang="ru-RU"/>
        </a:p>
      </dgm:t>
    </dgm:pt>
    <dgm:pt modelId="{FC545A04-405F-4B9B-BC4F-192E72C4AAD9}">
      <dgm:prSet phldrT="[Текст]"/>
      <dgm:spPr/>
      <dgm:t>
        <a:bodyPr/>
        <a:lstStyle/>
        <a:p>
          <a:r>
            <a:rPr lang="ru-RU" dirty="0" smtClean="0"/>
            <a:t>К 6 годам</a:t>
          </a:r>
          <a:endParaRPr lang="ru-RU" dirty="0"/>
        </a:p>
      </dgm:t>
    </dgm:pt>
    <dgm:pt modelId="{D8C0C99C-1902-4DB3-B000-06FD666ACB9A}" type="parTrans" cxnId="{F6ACBD99-29D7-423D-B304-1EB31015A301}">
      <dgm:prSet/>
      <dgm:spPr/>
      <dgm:t>
        <a:bodyPr/>
        <a:lstStyle/>
        <a:p>
          <a:endParaRPr lang="ru-RU"/>
        </a:p>
      </dgm:t>
    </dgm:pt>
    <dgm:pt modelId="{8DEF041C-4210-4F2F-8B70-BB507A67EC00}" type="sibTrans" cxnId="{F6ACBD99-29D7-423D-B304-1EB31015A301}">
      <dgm:prSet/>
      <dgm:spPr/>
      <dgm:t>
        <a:bodyPr/>
        <a:lstStyle/>
        <a:p>
          <a:endParaRPr lang="ru-RU"/>
        </a:p>
      </dgm:t>
    </dgm:pt>
    <dgm:pt modelId="{727689D2-8066-4FDE-BD4A-CAFAEDD109EA}">
      <dgm:prSet/>
      <dgm:spPr/>
      <dgm:t>
        <a:bodyPr/>
        <a:lstStyle/>
        <a:p>
          <a:r>
            <a:rPr lang="ru-RU" dirty="0" smtClean="0"/>
            <a:t>ребенок демонстрирует ярко выраженную потребность в двигательной активности, проявляет интерес к новым и знакомым физическим упражнениям, пешим прогулкам, показывает избирательность и инициативу при выполнении упражнений, имеет представления о некоторых видах спорта, туризме, как форме активного отдыха </a:t>
          </a:r>
          <a:endParaRPr lang="ru-RU" dirty="0"/>
        </a:p>
      </dgm:t>
    </dgm:pt>
    <dgm:pt modelId="{6AB9CAD1-F73F-483E-A6EC-4EAA78FF3AF6}" type="parTrans" cxnId="{EB656625-DC37-4B00-AD8E-3732B48B09DF}">
      <dgm:prSet/>
      <dgm:spPr/>
      <dgm:t>
        <a:bodyPr/>
        <a:lstStyle/>
        <a:p>
          <a:endParaRPr lang="ru-RU"/>
        </a:p>
      </dgm:t>
    </dgm:pt>
    <dgm:pt modelId="{735DA9D0-39EF-4B10-88A4-C45AFC8F9A4F}" type="sibTrans" cxnId="{EB656625-DC37-4B00-AD8E-3732B48B09DF}">
      <dgm:prSet/>
      <dgm:spPr/>
      <dgm:t>
        <a:bodyPr/>
        <a:lstStyle/>
        <a:p>
          <a:endParaRPr lang="ru-RU"/>
        </a:p>
      </dgm:t>
    </dgm:pt>
    <dgm:pt modelId="{0125562E-B8E5-4A24-886A-9DEEDB01F704}" type="pres">
      <dgm:prSet presAssocID="{B5F74850-0996-4BA2-8227-77858DCADC85}" presName="linearFlow" presStyleCnt="0">
        <dgm:presLayoutVars>
          <dgm:dir/>
          <dgm:animLvl val="lvl"/>
          <dgm:resizeHandles val="exact"/>
        </dgm:presLayoutVars>
      </dgm:prSet>
      <dgm:spPr/>
      <dgm:t>
        <a:bodyPr/>
        <a:lstStyle/>
        <a:p>
          <a:endParaRPr lang="ru-RU"/>
        </a:p>
      </dgm:t>
    </dgm:pt>
    <dgm:pt modelId="{E75D471E-017B-47FD-A6C0-A5A86A05E3E0}" type="pres">
      <dgm:prSet presAssocID="{FC545A04-405F-4B9B-BC4F-192E72C4AAD9}" presName="composite" presStyleCnt="0"/>
      <dgm:spPr/>
    </dgm:pt>
    <dgm:pt modelId="{8D96D538-1A21-4BFB-B6E5-81A3973F7AF1}" type="pres">
      <dgm:prSet presAssocID="{FC545A04-405F-4B9B-BC4F-192E72C4AAD9}" presName="parentText" presStyleLbl="alignNode1" presStyleIdx="0" presStyleCnt="1">
        <dgm:presLayoutVars>
          <dgm:chMax val="1"/>
          <dgm:bulletEnabled val="1"/>
        </dgm:presLayoutVars>
      </dgm:prSet>
      <dgm:spPr/>
      <dgm:t>
        <a:bodyPr/>
        <a:lstStyle/>
        <a:p>
          <a:endParaRPr lang="ru-RU"/>
        </a:p>
      </dgm:t>
    </dgm:pt>
    <dgm:pt modelId="{075D33AD-2FAE-4321-950A-15D03F4BC09E}" type="pres">
      <dgm:prSet presAssocID="{FC545A04-405F-4B9B-BC4F-192E72C4AAD9}" presName="descendantText" presStyleLbl="alignAcc1" presStyleIdx="0" presStyleCnt="1">
        <dgm:presLayoutVars>
          <dgm:bulletEnabled val="1"/>
        </dgm:presLayoutVars>
      </dgm:prSet>
      <dgm:spPr/>
      <dgm:t>
        <a:bodyPr/>
        <a:lstStyle/>
        <a:p>
          <a:endParaRPr lang="ru-RU"/>
        </a:p>
      </dgm:t>
    </dgm:pt>
  </dgm:ptLst>
  <dgm:cxnLst>
    <dgm:cxn modelId="{EB656625-DC37-4B00-AD8E-3732B48B09DF}" srcId="{FC545A04-405F-4B9B-BC4F-192E72C4AAD9}" destId="{727689D2-8066-4FDE-BD4A-CAFAEDD109EA}" srcOrd="0" destOrd="0" parTransId="{6AB9CAD1-F73F-483E-A6EC-4EAA78FF3AF6}" sibTransId="{735DA9D0-39EF-4B10-88A4-C45AFC8F9A4F}"/>
    <dgm:cxn modelId="{F6ACBD99-29D7-423D-B304-1EB31015A301}" srcId="{B5F74850-0996-4BA2-8227-77858DCADC85}" destId="{FC545A04-405F-4B9B-BC4F-192E72C4AAD9}" srcOrd="0" destOrd="0" parTransId="{D8C0C99C-1902-4DB3-B000-06FD666ACB9A}" sibTransId="{8DEF041C-4210-4F2F-8B70-BB507A67EC00}"/>
    <dgm:cxn modelId="{ADFDBE36-677B-4780-B362-76A8443DE5E6}" type="presOf" srcId="{727689D2-8066-4FDE-BD4A-CAFAEDD109EA}" destId="{075D33AD-2FAE-4321-950A-15D03F4BC09E}" srcOrd="0" destOrd="0" presId="urn:microsoft.com/office/officeart/2005/8/layout/chevron2"/>
    <dgm:cxn modelId="{E5B98EC3-2563-46F3-A9B2-BE16C21D540D}" type="presOf" srcId="{B5F74850-0996-4BA2-8227-77858DCADC85}" destId="{0125562E-B8E5-4A24-886A-9DEEDB01F704}" srcOrd="0" destOrd="0" presId="urn:microsoft.com/office/officeart/2005/8/layout/chevron2"/>
    <dgm:cxn modelId="{8A43003E-B1B2-4FE3-9904-446D1F638C3C}" type="presOf" srcId="{FC545A04-405F-4B9B-BC4F-192E72C4AAD9}" destId="{8D96D538-1A21-4BFB-B6E5-81A3973F7AF1}" srcOrd="0" destOrd="0" presId="urn:microsoft.com/office/officeart/2005/8/layout/chevron2"/>
    <dgm:cxn modelId="{3E994373-F509-46BE-BDA9-E42E42FA7A51}" type="presParOf" srcId="{0125562E-B8E5-4A24-886A-9DEEDB01F704}" destId="{E75D471E-017B-47FD-A6C0-A5A86A05E3E0}" srcOrd="0" destOrd="0" presId="urn:microsoft.com/office/officeart/2005/8/layout/chevron2"/>
    <dgm:cxn modelId="{4B3DD469-001C-4B31-9BD2-921067E391AB}" type="presParOf" srcId="{E75D471E-017B-47FD-A6C0-A5A86A05E3E0}" destId="{8D96D538-1A21-4BFB-B6E5-81A3973F7AF1}" srcOrd="0" destOrd="0" presId="urn:microsoft.com/office/officeart/2005/8/layout/chevron2"/>
    <dgm:cxn modelId="{ABDF4538-9D9D-44EE-9D6F-50E5274537D8}" type="presParOf" srcId="{E75D471E-017B-47FD-A6C0-A5A86A05E3E0}" destId="{075D33AD-2FAE-4321-950A-15D03F4BC09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4358F98-8E49-4078-9DCC-B0162BDC3723}" type="doc">
      <dgm:prSet loTypeId="urn:microsoft.com/office/officeart/2005/8/layout/venn3" loCatId="relationship" qsTypeId="urn:microsoft.com/office/officeart/2005/8/quickstyle/simple1" qsCatId="simple" csTypeId="urn:microsoft.com/office/officeart/2005/8/colors/accent2_1" csCatId="accent2" phldr="1"/>
      <dgm:spPr/>
      <dgm:t>
        <a:bodyPr/>
        <a:lstStyle/>
        <a:p>
          <a:endParaRPr lang="ru-RU"/>
        </a:p>
      </dgm:t>
    </dgm:pt>
    <dgm:pt modelId="{8C52560F-F8A0-4792-9A08-088280FFBF7F}">
      <dgm:prSet phldrT="[Текст]" custT="1"/>
      <dgm:spPr/>
      <dgm:t>
        <a:bodyPr/>
        <a:lstStyle/>
        <a:p>
          <a:r>
            <a:rPr lang="ru-RU" sz="1100" dirty="0" smtClean="0"/>
            <a:t>Игра</a:t>
          </a:r>
          <a:r>
            <a:rPr lang="ru-RU" sz="1000" dirty="0" smtClean="0"/>
            <a:t> </a:t>
          </a:r>
          <a:endParaRPr lang="ru-RU" sz="1000" dirty="0"/>
        </a:p>
      </dgm:t>
    </dgm:pt>
    <dgm:pt modelId="{01962BCE-DF4E-401B-9C7A-5790F3086AEE}" type="parTrans" cxnId="{3E9F3149-57B4-4DBE-99E4-EA742AD14368}">
      <dgm:prSet/>
      <dgm:spPr/>
      <dgm:t>
        <a:bodyPr/>
        <a:lstStyle/>
        <a:p>
          <a:endParaRPr lang="ru-RU"/>
        </a:p>
      </dgm:t>
    </dgm:pt>
    <dgm:pt modelId="{F9A1A38B-1D74-466E-A422-33E0562F5A1D}" type="sibTrans" cxnId="{3E9F3149-57B4-4DBE-99E4-EA742AD14368}">
      <dgm:prSet/>
      <dgm:spPr/>
      <dgm:t>
        <a:bodyPr/>
        <a:lstStyle/>
        <a:p>
          <a:endParaRPr lang="ru-RU"/>
        </a:p>
      </dgm:t>
    </dgm:pt>
    <dgm:pt modelId="{A3E06058-7BB2-41C7-B08A-413BEA7BA19A}">
      <dgm:prSet phldrT="[Текст]" custT="1"/>
      <dgm:spPr/>
      <dgm:t>
        <a:bodyPr/>
        <a:lstStyle/>
        <a:p>
          <a:r>
            <a:rPr lang="ru-RU" sz="1100" dirty="0" smtClean="0"/>
            <a:t>Ориентация в людях и мире вещей </a:t>
          </a:r>
          <a:endParaRPr lang="ru-RU" sz="1100" dirty="0"/>
        </a:p>
      </dgm:t>
    </dgm:pt>
    <dgm:pt modelId="{B70FB184-00B3-49B2-ABB5-027A30536972}" type="parTrans" cxnId="{3C843259-1B7E-4183-BABC-096097C4557E}">
      <dgm:prSet/>
      <dgm:spPr/>
      <dgm:t>
        <a:bodyPr/>
        <a:lstStyle/>
        <a:p>
          <a:endParaRPr lang="ru-RU"/>
        </a:p>
      </dgm:t>
    </dgm:pt>
    <dgm:pt modelId="{39B33A5A-269E-46B6-8EAF-83A33B80D9E5}" type="sibTrans" cxnId="{3C843259-1B7E-4183-BABC-096097C4557E}">
      <dgm:prSet/>
      <dgm:spPr/>
      <dgm:t>
        <a:bodyPr/>
        <a:lstStyle/>
        <a:p>
          <a:endParaRPr lang="ru-RU"/>
        </a:p>
      </dgm:t>
    </dgm:pt>
    <dgm:pt modelId="{9567C523-AE86-45F6-90AD-F1BD955618DF}">
      <dgm:prSet phldrT="[Текст]"/>
      <dgm:spPr/>
      <dgm:t>
        <a:bodyPr/>
        <a:lstStyle/>
        <a:p>
          <a:r>
            <a:rPr lang="ru-RU" dirty="0" smtClean="0"/>
            <a:t>Патриотическое воспитание</a:t>
          </a:r>
          <a:endParaRPr lang="ru-RU" dirty="0"/>
        </a:p>
      </dgm:t>
    </dgm:pt>
    <dgm:pt modelId="{917C6CCE-E869-40E0-95C6-91B9FC5011C6}" type="parTrans" cxnId="{0011E2BE-AB10-4DD8-A503-3EAAD1803FA8}">
      <dgm:prSet/>
      <dgm:spPr/>
      <dgm:t>
        <a:bodyPr/>
        <a:lstStyle/>
        <a:p>
          <a:endParaRPr lang="ru-RU"/>
        </a:p>
      </dgm:t>
    </dgm:pt>
    <dgm:pt modelId="{0554B81F-1234-4C21-B706-9C5483709EDE}" type="sibTrans" cxnId="{0011E2BE-AB10-4DD8-A503-3EAAD1803FA8}">
      <dgm:prSet/>
      <dgm:spPr/>
      <dgm:t>
        <a:bodyPr/>
        <a:lstStyle/>
        <a:p>
          <a:endParaRPr lang="ru-RU"/>
        </a:p>
      </dgm:t>
    </dgm:pt>
    <dgm:pt modelId="{64E07D6D-4339-4D2F-9380-8A5DECA173A8}">
      <dgm:prSet phldrT="[Текст]" custT="1"/>
      <dgm:spPr/>
      <dgm:t>
        <a:bodyPr/>
        <a:lstStyle/>
        <a:p>
          <a:r>
            <a:rPr lang="ru-RU" sz="1100" dirty="0" smtClean="0"/>
            <a:t>Труд</a:t>
          </a:r>
          <a:r>
            <a:rPr lang="ru-RU" sz="1000" dirty="0" smtClean="0"/>
            <a:t> </a:t>
          </a:r>
          <a:endParaRPr lang="ru-RU" sz="1000" dirty="0"/>
        </a:p>
      </dgm:t>
    </dgm:pt>
    <dgm:pt modelId="{0D825672-708D-419E-AA07-A06365932B24}" type="parTrans" cxnId="{9800BBDB-AEE2-4AB9-AAC9-110AA21A5548}">
      <dgm:prSet/>
      <dgm:spPr/>
      <dgm:t>
        <a:bodyPr/>
        <a:lstStyle/>
        <a:p>
          <a:endParaRPr lang="ru-RU"/>
        </a:p>
      </dgm:t>
    </dgm:pt>
    <dgm:pt modelId="{B470B3F1-5D20-41F5-A93D-C1522672A519}" type="sibTrans" cxnId="{9800BBDB-AEE2-4AB9-AAC9-110AA21A5548}">
      <dgm:prSet/>
      <dgm:spPr/>
      <dgm:t>
        <a:bodyPr/>
        <a:lstStyle/>
        <a:p>
          <a:endParaRPr lang="ru-RU"/>
        </a:p>
      </dgm:t>
    </dgm:pt>
    <dgm:pt modelId="{6DB59F52-7A92-4DAC-8D0A-3E7E272EF312}">
      <dgm:prSet phldrT="[Текст]" custT="1"/>
      <dgm:spPr/>
      <dgm:t>
        <a:bodyPr/>
        <a:lstStyle/>
        <a:p>
          <a:r>
            <a:rPr lang="ru-RU" sz="1100" dirty="0" smtClean="0"/>
            <a:t>Безопасное поведение</a:t>
          </a:r>
          <a:endParaRPr lang="ru-RU" sz="1100" dirty="0"/>
        </a:p>
      </dgm:t>
    </dgm:pt>
    <dgm:pt modelId="{7A90C54C-0C16-44EF-A60C-D9DE9DC6F55B}" type="parTrans" cxnId="{9315727E-8D55-471F-975A-C73752F13D54}">
      <dgm:prSet/>
      <dgm:spPr/>
      <dgm:t>
        <a:bodyPr/>
        <a:lstStyle/>
        <a:p>
          <a:endParaRPr lang="ru-RU"/>
        </a:p>
      </dgm:t>
    </dgm:pt>
    <dgm:pt modelId="{7628C525-C090-454A-80E4-E2B424AC00E8}" type="sibTrans" cxnId="{9315727E-8D55-471F-975A-C73752F13D54}">
      <dgm:prSet/>
      <dgm:spPr/>
      <dgm:t>
        <a:bodyPr/>
        <a:lstStyle/>
        <a:p>
          <a:endParaRPr lang="ru-RU"/>
        </a:p>
      </dgm:t>
    </dgm:pt>
    <dgm:pt modelId="{06B3E5A1-E376-43A7-9935-47BD8D06D8C2}" type="pres">
      <dgm:prSet presAssocID="{34358F98-8E49-4078-9DCC-B0162BDC3723}" presName="Name0" presStyleCnt="0">
        <dgm:presLayoutVars>
          <dgm:dir/>
          <dgm:resizeHandles val="exact"/>
        </dgm:presLayoutVars>
      </dgm:prSet>
      <dgm:spPr/>
      <dgm:t>
        <a:bodyPr/>
        <a:lstStyle/>
        <a:p>
          <a:endParaRPr lang="ru-RU"/>
        </a:p>
      </dgm:t>
    </dgm:pt>
    <dgm:pt modelId="{24F840C0-A2D2-4999-8E86-F8D6F2A0780E}" type="pres">
      <dgm:prSet presAssocID="{8C52560F-F8A0-4792-9A08-088280FFBF7F}" presName="Name5" presStyleLbl="vennNode1" presStyleIdx="0" presStyleCnt="5">
        <dgm:presLayoutVars>
          <dgm:bulletEnabled val="1"/>
        </dgm:presLayoutVars>
      </dgm:prSet>
      <dgm:spPr/>
      <dgm:t>
        <a:bodyPr/>
        <a:lstStyle/>
        <a:p>
          <a:endParaRPr lang="ru-RU"/>
        </a:p>
      </dgm:t>
    </dgm:pt>
    <dgm:pt modelId="{BD2C15BF-4708-4C85-B032-757DD305AD59}" type="pres">
      <dgm:prSet presAssocID="{F9A1A38B-1D74-466E-A422-33E0562F5A1D}" presName="space" presStyleCnt="0"/>
      <dgm:spPr/>
    </dgm:pt>
    <dgm:pt modelId="{1099025C-C1BD-4D5B-A5B8-BB86870D340F}" type="pres">
      <dgm:prSet presAssocID="{A3E06058-7BB2-41C7-B08A-413BEA7BA19A}" presName="Name5" presStyleLbl="vennNode1" presStyleIdx="1" presStyleCnt="5">
        <dgm:presLayoutVars>
          <dgm:bulletEnabled val="1"/>
        </dgm:presLayoutVars>
      </dgm:prSet>
      <dgm:spPr/>
      <dgm:t>
        <a:bodyPr/>
        <a:lstStyle/>
        <a:p>
          <a:endParaRPr lang="ru-RU"/>
        </a:p>
      </dgm:t>
    </dgm:pt>
    <dgm:pt modelId="{3B044E58-E59E-4A43-9635-9B52DA0A4A51}" type="pres">
      <dgm:prSet presAssocID="{39B33A5A-269E-46B6-8EAF-83A33B80D9E5}" presName="space" presStyleCnt="0"/>
      <dgm:spPr/>
    </dgm:pt>
    <dgm:pt modelId="{78077C3D-51E6-402A-B322-CF1D728ED24E}" type="pres">
      <dgm:prSet presAssocID="{9567C523-AE86-45F6-90AD-F1BD955618DF}" presName="Name5" presStyleLbl="vennNode1" presStyleIdx="2" presStyleCnt="5">
        <dgm:presLayoutVars>
          <dgm:bulletEnabled val="1"/>
        </dgm:presLayoutVars>
      </dgm:prSet>
      <dgm:spPr/>
      <dgm:t>
        <a:bodyPr/>
        <a:lstStyle/>
        <a:p>
          <a:endParaRPr lang="ru-RU"/>
        </a:p>
      </dgm:t>
    </dgm:pt>
    <dgm:pt modelId="{CA7BA439-651A-4225-9ABA-BE765F640BBF}" type="pres">
      <dgm:prSet presAssocID="{0554B81F-1234-4C21-B706-9C5483709EDE}" presName="space" presStyleCnt="0"/>
      <dgm:spPr/>
    </dgm:pt>
    <dgm:pt modelId="{5672ED2E-95A9-4F9E-866B-9748328672C7}" type="pres">
      <dgm:prSet presAssocID="{64E07D6D-4339-4D2F-9380-8A5DECA173A8}" presName="Name5" presStyleLbl="vennNode1" presStyleIdx="3" presStyleCnt="5">
        <dgm:presLayoutVars>
          <dgm:bulletEnabled val="1"/>
        </dgm:presLayoutVars>
      </dgm:prSet>
      <dgm:spPr/>
      <dgm:t>
        <a:bodyPr/>
        <a:lstStyle/>
        <a:p>
          <a:endParaRPr lang="ru-RU"/>
        </a:p>
      </dgm:t>
    </dgm:pt>
    <dgm:pt modelId="{3DCBF7EB-27EA-4861-BA6D-72A8F46C5AF6}" type="pres">
      <dgm:prSet presAssocID="{B470B3F1-5D20-41F5-A93D-C1522672A519}" presName="space" presStyleCnt="0"/>
      <dgm:spPr/>
    </dgm:pt>
    <dgm:pt modelId="{B981B803-42A6-48C9-8CE5-20685BE519ED}" type="pres">
      <dgm:prSet presAssocID="{6DB59F52-7A92-4DAC-8D0A-3E7E272EF312}" presName="Name5" presStyleLbl="vennNode1" presStyleIdx="4" presStyleCnt="5">
        <dgm:presLayoutVars>
          <dgm:bulletEnabled val="1"/>
        </dgm:presLayoutVars>
      </dgm:prSet>
      <dgm:spPr/>
      <dgm:t>
        <a:bodyPr/>
        <a:lstStyle/>
        <a:p>
          <a:endParaRPr lang="ru-RU"/>
        </a:p>
      </dgm:t>
    </dgm:pt>
  </dgm:ptLst>
  <dgm:cxnLst>
    <dgm:cxn modelId="{9800BBDB-AEE2-4AB9-AAC9-110AA21A5548}" srcId="{34358F98-8E49-4078-9DCC-B0162BDC3723}" destId="{64E07D6D-4339-4D2F-9380-8A5DECA173A8}" srcOrd="3" destOrd="0" parTransId="{0D825672-708D-419E-AA07-A06365932B24}" sibTransId="{B470B3F1-5D20-41F5-A93D-C1522672A519}"/>
    <dgm:cxn modelId="{699C4D21-31E3-4D62-B4D2-9D6C0AA5C7D4}" type="presOf" srcId="{64E07D6D-4339-4D2F-9380-8A5DECA173A8}" destId="{5672ED2E-95A9-4F9E-866B-9748328672C7}" srcOrd="0" destOrd="0" presId="urn:microsoft.com/office/officeart/2005/8/layout/venn3"/>
    <dgm:cxn modelId="{9315727E-8D55-471F-975A-C73752F13D54}" srcId="{34358F98-8E49-4078-9DCC-B0162BDC3723}" destId="{6DB59F52-7A92-4DAC-8D0A-3E7E272EF312}" srcOrd="4" destOrd="0" parTransId="{7A90C54C-0C16-44EF-A60C-D9DE9DC6F55B}" sibTransId="{7628C525-C090-454A-80E4-E2B424AC00E8}"/>
    <dgm:cxn modelId="{041057F0-65FD-4664-A9D3-112A198A5D16}" type="presOf" srcId="{8C52560F-F8A0-4792-9A08-088280FFBF7F}" destId="{24F840C0-A2D2-4999-8E86-F8D6F2A0780E}" srcOrd="0" destOrd="0" presId="urn:microsoft.com/office/officeart/2005/8/layout/venn3"/>
    <dgm:cxn modelId="{2A527FBD-CA34-4C66-B1BE-F9A8737652C1}" type="presOf" srcId="{34358F98-8E49-4078-9DCC-B0162BDC3723}" destId="{06B3E5A1-E376-43A7-9935-47BD8D06D8C2}" srcOrd="0" destOrd="0" presId="urn:microsoft.com/office/officeart/2005/8/layout/venn3"/>
    <dgm:cxn modelId="{0011E2BE-AB10-4DD8-A503-3EAAD1803FA8}" srcId="{34358F98-8E49-4078-9DCC-B0162BDC3723}" destId="{9567C523-AE86-45F6-90AD-F1BD955618DF}" srcOrd="2" destOrd="0" parTransId="{917C6CCE-E869-40E0-95C6-91B9FC5011C6}" sibTransId="{0554B81F-1234-4C21-B706-9C5483709EDE}"/>
    <dgm:cxn modelId="{3E9F3149-57B4-4DBE-99E4-EA742AD14368}" srcId="{34358F98-8E49-4078-9DCC-B0162BDC3723}" destId="{8C52560F-F8A0-4792-9A08-088280FFBF7F}" srcOrd="0" destOrd="0" parTransId="{01962BCE-DF4E-401B-9C7A-5790F3086AEE}" sibTransId="{F9A1A38B-1D74-466E-A422-33E0562F5A1D}"/>
    <dgm:cxn modelId="{8AF1A777-277B-499E-9F08-A1148163F160}" type="presOf" srcId="{6DB59F52-7A92-4DAC-8D0A-3E7E272EF312}" destId="{B981B803-42A6-48C9-8CE5-20685BE519ED}" srcOrd="0" destOrd="0" presId="urn:microsoft.com/office/officeart/2005/8/layout/venn3"/>
    <dgm:cxn modelId="{59D4E5B6-1330-4009-88D1-64D55DA1D418}" type="presOf" srcId="{9567C523-AE86-45F6-90AD-F1BD955618DF}" destId="{78077C3D-51E6-402A-B322-CF1D728ED24E}" srcOrd="0" destOrd="0" presId="urn:microsoft.com/office/officeart/2005/8/layout/venn3"/>
    <dgm:cxn modelId="{3C843259-1B7E-4183-BABC-096097C4557E}" srcId="{34358F98-8E49-4078-9DCC-B0162BDC3723}" destId="{A3E06058-7BB2-41C7-B08A-413BEA7BA19A}" srcOrd="1" destOrd="0" parTransId="{B70FB184-00B3-49B2-ABB5-027A30536972}" sibTransId="{39B33A5A-269E-46B6-8EAF-83A33B80D9E5}"/>
    <dgm:cxn modelId="{9A97E78D-60A5-469B-8A8A-0C1C85C37AD2}" type="presOf" srcId="{A3E06058-7BB2-41C7-B08A-413BEA7BA19A}" destId="{1099025C-C1BD-4D5B-A5B8-BB86870D340F}" srcOrd="0" destOrd="0" presId="urn:microsoft.com/office/officeart/2005/8/layout/venn3"/>
    <dgm:cxn modelId="{1A12B7B9-0139-4E5F-B45F-5170CD0AE25E}" type="presParOf" srcId="{06B3E5A1-E376-43A7-9935-47BD8D06D8C2}" destId="{24F840C0-A2D2-4999-8E86-F8D6F2A0780E}" srcOrd="0" destOrd="0" presId="urn:microsoft.com/office/officeart/2005/8/layout/venn3"/>
    <dgm:cxn modelId="{8D1514D6-7CF6-4472-84E9-6695C5CA9F35}" type="presParOf" srcId="{06B3E5A1-E376-43A7-9935-47BD8D06D8C2}" destId="{BD2C15BF-4708-4C85-B032-757DD305AD59}" srcOrd="1" destOrd="0" presId="urn:microsoft.com/office/officeart/2005/8/layout/venn3"/>
    <dgm:cxn modelId="{301FE095-740E-43E1-A3C4-FC0C979C9F7D}" type="presParOf" srcId="{06B3E5A1-E376-43A7-9935-47BD8D06D8C2}" destId="{1099025C-C1BD-4D5B-A5B8-BB86870D340F}" srcOrd="2" destOrd="0" presId="urn:microsoft.com/office/officeart/2005/8/layout/venn3"/>
    <dgm:cxn modelId="{CBA72B9C-92AE-4F7A-B9FC-3B4BB6F0916C}" type="presParOf" srcId="{06B3E5A1-E376-43A7-9935-47BD8D06D8C2}" destId="{3B044E58-E59E-4A43-9635-9B52DA0A4A51}" srcOrd="3" destOrd="0" presId="urn:microsoft.com/office/officeart/2005/8/layout/venn3"/>
    <dgm:cxn modelId="{8A4A4E36-76FF-4A27-8A77-ADC720B2D4D6}" type="presParOf" srcId="{06B3E5A1-E376-43A7-9935-47BD8D06D8C2}" destId="{78077C3D-51E6-402A-B322-CF1D728ED24E}" srcOrd="4" destOrd="0" presId="urn:microsoft.com/office/officeart/2005/8/layout/venn3"/>
    <dgm:cxn modelId="{E874A18B-1CBE-40BA-8123-CD21E791EA2A}" type="presParOf" srcId="{06B3E5A1-E376-43A7-9935-47BD8D06D8C2}" destId="{CA7BA439-651A-4225-9ABA-BE765F640BBF}" srcOrd="5" destOrd="0" presId="urn:microsoft.com/office/officeart/2005/8/layout/venn3"/>
    <dgm:cxn modelId="{1C5A70DC-F01E-4165-8FB8-EF11548504CF}" type="presParOf" srcId="{06B3E5A1-E376-43A7-9935-47BD8D06D8C2}" destId="{5672ED2E-95A9-4F9E-866B-9748328672C7}" srcOrd="6" destOrd="0" presId="urn:microsoft.com/office/officeart/2005/8/layout/venn3"/>
    <dgm:cxn modelId="{9FED07DF-71FE-4DEB-9B65-E887940A07E0}" type="presParOf" srcId="{06B3E5A1-E376-43A7-9935-47BD8D06D8C2}" destId="{3DCBF7EB-27EA-4861-BA6D-72A8F46C5AF6}" srcOrd="7" destOrd="0" presId="urn:microsoft.com/office/officeart/2005/8/layout/venn3"/>
    <dgm:cxn modelId="{EC09D499-CDD1-4D9C-9AD3-18D676DF2358}" type="presParOf" srcId="{06B3E5A1-E376-43A7-9935-47BD8D06D8C2}" destId="{B981B803-42A6-48C9-8CE5-20685BE519ED}" srcOrd="8"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5F74850-0996-4BA2-8227-77858DCADC85}" type="doc">
      <dgm:prSet loTypeId="urn:microsoft.com/office/officeart/2005/8/layout/chevron2" loCatId="process" qsTypeId="urn:microsoft.com/office/officeart/2005/8/quickstyle/simple1" qsCatId="simple" csTypeId="urn:microsoft.com/office/officeart/2005/8/colors/accent2_4" csCatId="accent2" phldr="1"/>
      <dgm:spPr/>
      <dgm:t>
        <a:bodyPr/>
        <a:lstStyle/>
        <a:p>
          <a:endParaRPr lang="ru-RU"/>
        </a:p>
      </dgm:t>
    </dgm:pt>
    <dgm:pt modelId="{FC545A04-405F-4B9B-BC4F-192E72C4AAD9}">
      <dgm:prSet phldrT="[Текст]"/>
      <dgm:spPr/>
      <dgm:t>
        <a:bodyPr/>
        <a:lstStyle/>
        <a:p>
          <a:r>
            <a:rPr lang="ru-RU" dirty="0" smtClean="0"/>
            <a:t>К 6 годам</a:t>
          </a:r>
          <a:endParaRPr lang="ru-RU" dirty="0"/>
        </a:p>
      </dgm:t>
    </dgm:pt>
    <dgm:pt modelId="{D8C0C99C-1902-4DB3-B000-06FD666ACB9A}" type="parTrans" cxnId="{F6ACBD99-29D7-423D-B304-1EB31015A301}">
      <dgm:prSet/>
      <dgm:spPr/>
      <dgm:t>
        <a:bodyPr/>
        <a:lstStyle/>
        <a:p>
          <a:endParaRPr lang="ru-RU"/>
        </a:p>
      </dgm:t>
    </dgm:pt>
    <dgm:pt modelId="{8DEF041C-4210-4F2F-8B70-BB507A67EC00}" type="sibTrans" cxnId="{F6ACBD99-29D7-423D-B304-1EB31015A301}">
      <dgm:prSet/>
      <dgm:spPr/>
      <dgm:t>
        <a:bodyPr/>
        <a:lstStyle/>
        <a:p>
          <a:endParaRPr lang="ru-RU"/>
        </a:p>
      </dgm:t>
    </dgm:pt>
    <dgm:pt modelId="{727689D2-8066-4FDE-BD4A-CAFAEDD109EA}">
      <dgm:prSet/>
      <dgm:spPr/>
      <dgm:t>
        <a:bodyPr/>
        <a:lstStyle/>
        <a:p>
          <a:r>
            <a:rPr lang="ru-RU" dirty="0" smtClean="0"/>
            <a:t>ребенок демонстрирует ярко выраженную потребность в двигательной активности, проявляет интерес к новым и знакомым физическим упражнениям, пешим прогулкам, показывает избирательность и инициативу при выполнении упражнений, имеет представления о некоторых видах спорта, туризме, как форме активного отдыха </a:t>
          </a:r>
          <a:endParaRPr lang="ru-RU" dirty="0"/>
        </a:p>
      </dgm:t>
    </dgm:pt>
    <dgm:pt modelId="{6AB9CAD1-F73F-483E-A6EC-4EAA78FF3AF6}" type="parTrans" cxnId="{EB656625-DC37-4B00-AD8E-3732B48B09DF}">
      <dgm:prSet/>
      <dgm:spPr/>
      <dgm:t>
        <a:bodyPr/>
        <a:lstStyle/>
        <a:p>
          <a:endParaRPr lang="ru-RU"/>
        </a:p>
      </dgm:t>
    </dgm:pt>
    <dgm:pt modelId="{735DA9D0-39EF-4B10-88A4-C45AFC8F9A4F}" type="sibTrans" cxnId="{EB656625-DC37-4B00-AD8E-3732B48B09DF}">
      <dgm:prSet/>
      <dgm:spPr/>
      <dgm:t>
        <a:bodyPr/>
        <a:lstStyle/>
        <a:p>
          <a:endParaRPr lang="ru-RU"/>
        </a:p>
      </dgm:t>
    </dgm:pt>
    <dgm:pt modelId="{0125562E-B8E5-4A24-886A-9DEEDB01F704}" type="pres">
      <dgm:prSet presAssocID="{B5F74850-0996-4BA2-8227-77858DCADC85}" presName="linearFlow" presStyleCnt="0">
        <dgm:presLayoutVars>
          <dgm:dir/>
          <dgm:animLvl val="lvl"/>
          <dgm:resizeHandles val="exact"/>
        </dgm:presLayoutVars>
      </dgm:prSet>
      <dgm:spPr/>
      <dgm:t>
        <a:bodyPr/>
        <a:lstStyle/>
        <a:p>
          <a:endParaRPr lang="ru-RU"/>
        </a:p>
      </dgm:t>
    </dgm:pt>
    <dgm:pt modelId="{E75D471E-017B-47FD-A6C0-A5A86A05E3E0}" type="pres">
      <dgm:prSet presAssocID="{FC545A04-405F-4B9B-BC4F-192E72C4AAD9}" presName="composite" presStyleCnt="0"/>
      <dgm:spPr/>
    </dgm:pt>
    <dgm:pt modelId="{8D96D538-1A21-4BFB-B6E5-81A3973F7AF1}" type="pres">
      <dgm:prSet presAssocID="{FC545A04-405F-4B9B-BC4F-192E72C4AAD9}" presName="parentText" presStyleLbl="alignNode1" presStyleIdx="0" presStyleCnt="1">
        <dgm:presLayoutVars>
          <dgm:chMax val="1"/>
          <dgm:bulletEnabled val="1"/>
        </dgm:presLayoutVars>
      </dgm:prSet>
      <dgm:spPr/>
      <dgm:t>
        <a:bodyPr/>
        <a:lstStyle/>
        <a:p>
          <a:endParaRPr lang="ru-RU"/>
        </a:p>
      </dgm:t>
    </dgm:pt>
    <dgm:pt modelId="{075D33AD-2FAE-4321-950A-15D03F4BC09E}" type="pres">
      <dgm:prSet presAssocID="{FC545A04-405F-4B9B-BC4F-192E72C4AAD9}" presName="descendantText" presStyleLbl="alignAcc1" presStyleIdx="0" presStyleCnt="1">
        <dgm:presLayoutVars>
          <dgm:bulletEnabled val="1"/>
        </dgm:presLayoutVars>
      </dgm:prSet>
      <dgm:spPr/>
      <dgm:t>
        <a:bodyPr/>
        <a:lstStyle/>
        <a:p>
          <a:endParaRPr lang="ru-RU"/>
        </a:p>
      </dgm:t>
    </dgm:pt>
  </dgm:ptLst>
  <dgm:cxnLst>
    <dgm:cxn modelId="{EB656625-DC37-4B00-AD8E-3732B48B09DF}" srcId="{FC545A04-405F-4B9B-BC4F-192E72C4AAD9}" destId="{727689D2-8066-4FDE-BD4A-CAFAEDD109EA}" srcOrd="0" destOrd="0" parTransId="{6AB9CAD1-F73F-483E-A6EC-4EAA78FF3AF6}" sibTransId="{735DA9D0-39EF-4B10-88A4-C45AFC8F9A4F}"/>
    <dgm:cxn modelId="{F6ACBD99-29D7-423D-B304-1EB31015A301}" srcId="{B5F74850-0996-4BA2-8227-77858DCADC85}" destId="{FC545A04-405F-4B9B-BC4F-192E72C4AAD9}" srcOrd="0" destOrd="0" parTransId="{D8C0C99C-1902-4DB3-B000-06FD666ACB9A}" sibTransId="{8DEF041C-4210-4F2F-8B70-BB507A67EC00}"/>
    <dgm:cxn modelId="{ADFDBE36-677B-4780-B362-76A8443DE5E6}" type="presOf" srcId="{727689D2-8066-4FDE-BD4A-CAFAEDD109EA}" destId="{075D33AD-2FAE-4321-950A-15D03F4BC09E}" srcOrd="0" destOrd="0" presId="urn:microsoft.com/office/officeart/2005/8/layout/chevron2"/>
    <dgm:cxn modelId="{E5B98EC3-2563-46F3-A9B2-BE16C21D540D}" type="presOf" srcId="{B5F74850-0996-4BA2-8227-77858DCADC85}" destId="{0125562E-B8E5-4A24-886A-9DEEDB01F704}" srcOrd="0" destOrd="0" presId="urn:microsoft.com/office/officeart/2005/8/layout/chevron2"/>
    <dgm:cxn modelId="{8A43003E-B1B2-4FE3-9904-446D1F638C3C}" type="presOf" srcId="{FC545A04-405F-4B9B-BC4F-192E72C4AAD9}" destId="{8D96D538-1A21-4BFB-B6E5-81A3973F7AF1}" srcOrd="0" destOrd="0" presId="urn:microsoft.com/office/officeart/2005/8/layout/chevron2"/>
    <dgm:cxn modelId="{3E994373-F509-46BE-BDA9-E42E42FA7A51}" type="presParOf" srcId="{0125562E-B8E5-4A24-886A-9DEEDB01F704}" destId="{E75D471E-017B-47FD-A6C0-A5A86A05E3E0}" srcOrd="0" destOrd="0" presId="urn:microsoft.com/office/officeart/2005/8/layout/chevron2"/>
    <dgm:cxn modelId="{4B3DD469-001C-4B31-9BD2-921067E391AB}" type="presParOf" srcId="{E75D471E-017B-47FD-A6C0-A5A86A05E3E0}" destId="{8D96D538-1A21-4BFB-B6E5-81A3973F7AF1}" srcOrd="0" destOrd="0" presId="urn:microsoft.com/office/officeart/2005/8/layout/chevron2"/>
    <dgm:cxn modelId="{ABDF4538-9D9D-44EE-9D6F-50E5274537D8}" type="presParOf" srcId="{E75D471E-017B-47FD-A6C0-A5A86A05E3E0}" destId="{075D33AD-2FAE-4321-950A-15D03F4BC09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4358F98-8E49-4078-9DCC-B0162BDC3723}" type="doc">
      <dgm:prSet loTypeId="urn:microsoft.com/office/officeart/2005/8/layout/venn3" loCatId="relationship" qsTypeId="urn:microsoft.com/office/officeart/2005/8/quickstyle/simple1" qsCatId="simple" csTypeId="urn:microsoft.com/office/officeart/2005/8/colors/accent2_1" csCatId="accent2" phldr="1"/>
      <dgm:spPr/>
      <dgm:t>
        <a:bodyPr/>
        <a:lstStyle/>
        <a:p>
          <a:endParaRPr lang="ru-RU"/>
        </a:p>
      </dgm:t>
    </dgm:pt>
    <dgm:pt modelId="{8C52560F-F8A0-4792-9A08-088280FFBF7F}">
      <dgm:prSet phldrT="[Текст]" custT="1"/>
      <dgm:spPr/>
      <dgm:t>
        <a:bodyPr/>
        <a:lstStyle/>
        <a:p>
          <a:r>
            <a:rPr lang="ru-RU" sz="1100" dirty="0" smtClean="0"/>
            <a:t>Сенсорные эталоны и познавательные действия</a:t>
          </a:r>
          <a:r>
            <a:rPr lang="ru-RU" sz="1000" dirty="0" smtClean="0"/>
            <a:t> </a:t>
          </a:r>
          <a:endParaRPr lang="ru-RU" sz="1000" dirty="0"/>
        </a:p>
      </dgm:t>
    </dgm:pt>
    <dgm:pt modelId="{01962BCE-DF4E-401B-9C7A-5790F3086AEE}" type="parTrans" cxnId="{3E9F3149-57B4-4DBE-99E4-EA742AD14368}">
      <dgm:prSet/>
      <dgm:spPr/>
      <dgm:t>
        <a:bodyPr/>
        <a:lstStyle/>
        <a:p>
          <a:endParaRPr lang="ru-RU"/>
        </a:p>
      </dgm:t>
    </dgm:pt>
    <dgm:pt modelId="{F9A1A38B-1D74-466E-A422-33E0562F5A1D}" type="sibTrans" cxnId="{3E9F3149-57B4-4DBE-99E4-EA742AD14368}">
      <dgm:prSet/>
      <dgm:spPr/>
      <dgm:t>
        <a:bodyPr/>
        <a:lstStyle/>
        <a:p>
          <a:endParaRPr lang="ru-RU"/>
        </a:p>
      </dgm:t>
    </dgm:pt>
    <dgm:pt modelId="{A3E06058-7BB2-41C7-B08A-413BEA7BA19A}">
      <dgm:prSet phldrT="[Текст]" custT="1"/>
      <dgm:spPr/>
      <dgm:t>
        <a:bodyPr/>
        <a:lstStyle/>
        <a:p>
          <a:r>
            <a:rPr lang="ru-RU" sz="1100" dirty="0" smtClean="0"/>
            <a:t>Математические представления</a:t>
          </a:r>
          <a:endParaRPr lang="ru-RU" sz="1100" dirty="0"/>
        </a:p>
      </dgm:t>
    </dgm:pt>
    <dgm:pt modelId="{B70FB184-00B3-49B2-ABB5-027A30536972}" type="parTrans" cxnId="{3C843259-1B7E-4183-BABC-096097C4557E}">
      <dgm:prSet/>
      <dgm:spPr/>
      <dgm:t>
        <a:bodyPr/>
        <a:lstStyle/>
        <a:p>
          <a:endParaRPr lang="ru-RU"/>
        </a:p>
      </dgm:t>
    </dgm:pt>
    <dgm:pt modelId="{39B33A5A-269E-46B6-8EAF-83A33B80D9E5}" type="sibTrans" cxnId="{3C843259-1B7E-4183-BABC-096097C4557E}">
      <dgm:prSet/>
      <dgm:spPr/>
      <dgm:t>
        <a:bodyPr/>
        <a:lstStyle/>
        <a:p>
          <a:endParaRPr lang="ru-RU"/>
        </a:p>
      </dgm:t>
    </dgm:pt>
    <dgm:pt modelId="{9567C523-AE86-45F6-90AD-F1BD955618DF}">
      <dgm:prSet phldrT="[Текст]"/>
      <dgm:spPr/>
      <dgm:t>
        <a:bodyPr/>
        <a:lstStyle/>
        <a:p>
          <a:r>
            <a:rPr lang="ru-RU" dirty="0" smtClean="0"/>
            <a:t>Окружающий мир</a:t>
          </a:r>
          <a:endParaRPr lang="ru-RU" dirty="0"/>
        </a:p>
      </dgm:t>
    </dgm:pt>
    <dgm:pt modelId="{917C6CCE-E869-40E0-95C6-91B9FC5011C6}" type="parTrans" cxnId="{0011E2BE-AB10-4DD8-A503-3EAAD1803FA8}">
      <dgm:prSet/>
      <dgm:spPr/>
      <dgm:t>
        <a:bodyPr/>
        <a:lstStyle/>
        <a:p>
          <a:endParaRPr lang="ru-RU"/>
        </a:p>
      </dgm:t>
    </dgm:pt>
    <dgm:pt modelId="{0554B81F-1234-4C21-B706-9C5483709EDE}" type="sibTrans" cxnId="{0011E2BE-AB10-4DD8-A503-3EAAD1803FA8}">
      <dgm:prSet/>
      <dgm:spPr/>
      <dgm:t>
        <a:bodyPr/>
        <a:lstStyle/>
        <a:p>
          <a:endParaRPr lang="ru-RU"/>
        </a:p>
      </dgm:t>
    </dgm:pt>
    <dgm:pt modelId="{64E07D6D-4339-4D2F-9380-8A5DECA173A8}">
      <dgm:prSet phldrT="[Текст]" custT="1"/>
      <dgm:spPr/>
      <dgm:t>
        <a:bodyPr/>
        <a:lstStyle/>
        <a:p>
          <a:r>
            <a:rPr lang="ru-RU" sz="1000" dirty="0" smtClean="0"/>
            <a:t>Природа</a:t>
          </a:r>
          <a:endParaRPr lang="ru-RU" sz="1000" dirty="0"/>
        </a:p>
      </dgm:t>
    </dgm:pt>
    <dgm:pt modelId="{0D825672-708D-419E-AA07-A06365932B24}" type="parTrans" cxnId="{9800BBDB-AEE2-4AB9-AAC9-110AA21A5548}">
      <dgm:prSet/>
      <dgm:spPr/>
      <dgm:t>
        <a:bodyPr/>
        <a:lstStyle/>
        <a:p>
          <a:endParaRPr lang="ru-RU"/>
        </a:p>
      </dgm:t>
    </dgm:pt>
    <dgm:pt modelId="{B470B3F1-5D20-41F5-A93D-C1522672A519}" type="sibTrans" cxnId="{9800BBDB-AEE2-4AB9-AAC9-110AA21A5548}">
      <dgm:prSet/>
      <dgm:spPr/>
      <dgm:t>
        <a:bodyPr/>
        <a:lstStyle/>
        <a:p>
          <a:endParaRPr lang="ru-RU"/>
        </a:p>
      </dgm:t>
    </dgm:pt>
    <dgm:pt modelId="{06B3E5A1-E376-43A7-9935-47BD8D06D8C2}" type="pres">
      <dgm:prSet presAssocID="{34358F98-8E49-4078-9DCC-B0162BDC3723}" presName="Name0" presStyleCnt="0">
        <dgm:presLayoutVars>
          <dgm:dir/>
          <dgm:resizeHandles val="exact"/>
        </dgm:presLayoutVars>
      </dgm:prSet>
      <dgm:spPr/>
      <dgm:t>
        <a:bodyPr/>
        <a:lstStyle/>
        <a:p>
          <a:endParaRPr lang="ru-RU"/>
        </a:p>
      </dgm:t>
    </dgm:pt>
    <dgm:pt modelId="{24F840C0-A2D2-4999-8E86-F8D6F2A0780E}" type="pres">
      <dgm:prSet presAssocID="{8C52560F-F8A0-4792-9A08-088280FFBF7F}" presName="Name5" presStyleLbl="vennNode1" presStyleIdx="0" presStyleCnt="4" custScaleX="124521" custScaleY="125815">
        <dgm:presLayoutVars>
          <dgm:bulletEnabled val="1"/>
        </dgm:presLayoutVars>
      </dgm:prSet>
      <dgm:spPr/>
      <dgm:t>
        <a:bodyPr/>
        <a:lstStyle/>
        <a:p>
          <a:endParaRPr lang="ru-RU"/>
        </a:p>
      </dgm:t>
    </dgm:pt>
    <dgm:pt modelId="{BD2C15BF-4708-4C85-B032-757DD305AD59}" type="pres">
      <dgm:prSet presAssocID="{F9A1A38B-1D74-466E-A422-33E0562F5A1D}" presName="space" presStyleCnt="0"/>
      <dgm:spPr/>
    </dgm:pt>
    <dgm:pt modelId="{1099025C-C1BD-4D5B-A5B8-BB86870D340F}" type="pres">
      <dgm:prSet presAssocID="{A3E06058-7BB2-41C7-B08A-413BEA7BA19A}" presName="Name5" presStyleLbl="vennNode1" presStyleIdx="1" presStyleCnt="4" custScaleX="126759" custScaleY="121466">
        <dgm:presLayoutVars>
          <dgm:bulletEnabled val="1"/>
        </dgm:presLayoutVars>
      </dgm:prSet>
      <dgm:spPr/>
      <dgm:t>
        <a:bodyPr/>
        <a:lstStyle/>
        <a:p>
          <a:endParaRPr lang="ru-RU"/>
        </a:p>
      </dgm:t>
    </dgm:pt>
    <dgm:pt modelId="{3B044E58-E59E-4A43-9635-9B52DA0A4A51}" type="pres">
      <dgm:prSet presAssocID="{39B33A5A-269E-46B6-8EAF-83A33B80D9E5}" presName="space" presStyleCnt="0"/>
      <dgm:spPr/>
    </dgm:pt>
    <dgm:pt modelId="{78077C3D-51E6-402A-B322-CF1D728ED24E}" type="pres">
      <dgm:prSet presAssocID="{9567C523-AE86-45F6-90AD-F1BD955618DF}" presName="Name5" presStyleLbl="vennNode1" presStyleIdx="2" presStyleCnt="4">
        <dgm:presLayoutVars>
          <dgm:bulletEnabled val="1"/>
        </dgm:presLayoutVars>
      </dgm:prSet>
      <dgm:spPr/>
      <dgm:t>
        <a:bodyPr/>
        <a:lstStyle/>
        <a:p>
          <a:endParaRPr lang="ru-RU"/>
        </a:p>
      </dgm:t>
    </dgm:pt>
    <dgm:pt modelId="{CA7BA439-651A-4225-9ABA-BE765F640BBF}" type="pres">
      <dgm:prSet presAssocID="{0554B81F-1234-4C21-B706-9C5483709EDE}" presName="space" presStyleCnt="0"/>
      <dgm:spPr/>
    </dgm:pt>
    <dgm:pt modelId="{5672ED2E-95A9-4F9E-866B-9748328672C7}" type="pres">
      <dgm:prSet presAssocID="{64E07D6D-4339-4D2F-9380-8A5DECA173A8}" presName="Name5" presStyleLbl="vennNode1" presStyleIdx="3" presStyleCnt="4">
        <dgm:presLayoutVars>
          <dgm:bulletEnabled val="1"/>
        </dgm:presLayoutVars>
      </dgm:prSet>
      <dgm:spPr/>
      <dgm:t>
        <a:bodyPr/>
        <a:lstStyle/>
        <a:p>
          <a:endParaRPr lang="ru-RU"/>
        </a:p>
      </dgm:t>
    </dgm:pt>
  </dgm:ptLst>
  <dgm:cxnLst>
    <dgm:cxn modelId="{9800BBDB-AEE2-4AB9-AAC9-110AA21A5548}" srcId="{34358F98-8E49-4078-9DCC-B0162BDC3723}" destId="{64E07D6D-4339-4D2F-9380-8A5DECA173A8}" srcOrd="3" destOrd="0" parTransId="{0D825672-708D-419E-AA07-A06365932B24}" sibTransId="{B470B3F1-5D20-41F5-A93D-C1522672A519}"/>
    <dgm:cxn modelId="{0011E2BE-AB10-4DD8-A503-3EAAD1803FA8}" srcId="{34358F98-8E49-4078-9DCC-B0162BDC3723}" destId="{9567C523-AE86-45F6-90AD-F1BD955618DF}" srcOrd="2" destOrd="0" parTransId="{917C6CCE-E869-40E0-95C6-91B9FC5011C6}" sibTransId="{0554B81F-1234-4C21-B706-9C5483709EDE}"/>
    <dgm:cxn modelId="{2A527FBD-CA34-4C66-B1BE-F9A8737652C1}" type="presOf" srcId="{34358F98-8E49-4078-9DCC-B0162BDC3723}" destId="{06B3E5A1-E376-43A7-9935-47BD8D06D8C2}" srcOrd="0" destOrd="0" presId="urn:microsoft.com/office/officeart/2005/8/layout/venn3"/>
    <dgm:cxn modelId="{9A97E78D-60A5-469B-8A8A-0C1C85C37AD2}" type="presOf" srcId="{A3E06058-7BB2-41C7-B08A-413BEA7BA19A}" destId="{1099025C-C1BD-4D5B-A5B8-BB86870D340F}" srcOrd="0" destOrd="0" presId="urn:microsoft.com/office/officeart/2005/8/layout/venn3"/>
    <dgm:cxn modelId="{3C843259-1B7E-4183-BABC-096097C4557E}" srcId="{34358F98-8E49-4078-9DCC-B0162BDC3723}" destId="{A3E06058-7BB2-41C7-B08A-413BEA7BA19A}" srcOrd="1" destOrd="0" parTransId="{B70FB184-00B3-49B2-ABB5-027A30536972}" sibTransId="{39B33A5A-269E-46B6-8EAF-83A33B80D9E5}"/>
    <dgm:cxn modelId="{699C4D21-31E3-4D62-B4D2-9D6C0AA5C7D4}" type="presOf" srcId="{64E07D6D-4339-4D2F-9380-8A5DECA173A8}" destId="{5672ED2E-95A9-4F9E-866B-9748328672C7}" srcOrd="0" destOrd="0" presId="urn:microsoft.com/office/officeart/2005/8/layout/venn3"/>
    <dgm:cxn modelId="{041057F0-65FD-4664-A9D3-112A198A5D16}" type="presOf" srcId="{8C52560F-F8A0-4792-9A08-088280FFBF7F}" destId="{24F840C0-A2D2-4999-8E86-F8D6F2A0780E}" srcOrd="0" destOrd="0" presId="urn:microsoft.com/office/officeart/2005/8/layout/venn3"/>
    <dgm:cxn modelId="{3E9F3149-57B4-4DBE-99E4-EA742AD14368}" srcId="{34358F98-8E49-4078-9DCC-B0162BDC3723}" destId="{8C52560F-F8A0-4792-9A08-088280FFBF7F}" srcOrd="0" destOrd="0" parTransId="{01962BCE-DF4E-401B-9C7A-5790F3086AEE}" sibTransId="{F9A1A38B-1D74-466E-A422-33E0562F5A1D}"/>
    <dgm:cxn modelId="{59D4E5B6-1330-4009-88D1-64D55DA1D418}" type="presOf" srcId="{9567C523-AE86-45F6-90AD-F1BD955618DF}" destId="{78077C3D-51E6-402A-B322-CF1D728ED24E}" srcOrd="0" destOrd="0" presId="urn:microsoft.com/office/officeart/2005/8/layout/venn3"/>
    <dgm:cxn modelId="{1A12B7B9-0139-4E5F-B45F-5170CD0AE25E}" type="presParOf" srcId="{06B3E5A1-E376-43A7-9935-47BD8D06D8C2}" destId="{24F840C0-A2D2-4999-8E86-F8D6F2A0780E}" srcOrd="0" destOrd="0" presId="urn:microsoft.com/office/officeart/2005/8/layout/venn3"/>
    <dgm:cxn modelId="{8D1514D6-7CF6-4472-84E9-6695C5CA9F35}" type="presParOf" srcId="{06B3E5A1-E376-43A7-9935-47BD8D06D8C2}" destId="{BD2C15BF-4708-4C85-B032-757DD305AD59}" srcOrd="1" destOrd="0" presId="urn:microsoft.com/office/officeart/2005/8/layout/venn3"/>
    <dgm:cxn modelId="{301FE095-740E-43E1-A3C4-FC0C979C9F7D}" type="presParOf" srcId="{06B3E5A1-E376-43A7-9935-47BD8D06D8C2}" destId="{1099025C-C1BD-4D5B-A5B8-BB86870D340F}" srcOrd="2" destOrd="0" presId="urn:microsoft.com/office/officeart/2005/8/layout/venn3"/>
    <dgm:cxn modelId="{CBA72B9C-92AE-4F7A-B9FC-3B4BB6F0916C}" type="presParOf" srcId="{06B3E5A1-E376-43A7-9935-47BD8D06D8C2}" destId="{3B044E58-E59E-4A43-9635-9B52DA0A4A51}" srcOrd="3" destOrd="0" presId="urn:microsoft.com/office/officeart/2005/8/layout/venn3"/>
    <dgm:cxn modelId="{8A4A4E36-76FF-4A27-8A77-ADC720B2D4D6}" type="presParOf" srcId="{06B3E5A1-E376-43A7-9935-47BD8D06D8C2}" destId="{78077C3D-51E6-402A-B322-CF1D728ED24E}" srcOrd="4" destOrd="0" presId="urn:microsoft.com/office/officeart/2005/8/layout/venn3"/>
    <dgm:cxn modelId="{E874A18B-1CBE-40BA-8123-CD21E791EA2A}" type="presParOf" srcId="{06B3E5A1-E376-43A7-9935-47BD8D06D8C2}" destId="{CA7BA439-651A-4225-9ABA-BE765F640BBF}" srcOrd="5" destOrd="0" presId="urn:microsoft.com/office/officeart/2005/8/layout/venn3"/>
    <dgm:cxn modelId="{1C5A70DC-F01E-4165-8FB8-EF11548504CF}" type="presParOf" srcId="{06B3E5A1-E376-43A7-9935-47BD8D06D8C2}" destId="{5672ED2E-95A9-4F9E-866B-9748328672C7}" srcOrd="6"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03255D-C22F-4611-AB8E-0C3CF39DB7C0}">
      <dsp:nvSpPr>
        <dsp:cNvPr id="0" name=""/>
        <dsp:cNvSpPr/>
      </dsp:nvSpPr>
      <dsp:spPr>
        <a:xfrm rot="16200000">
          <a:off x="711825" y="-66675"/>
          <a:ext cx="2224775" cy="3562680"/>
        </a:xfrm>
        <a:prstGeom prst="round2SameRect">
          <a:avLst>
            <a:gd name="adj1" fmla="val 16670"/>
            <a:gd name="adj2" fmla="val 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107950" rIns="97155" bIns="107950" numCol="1" spcCol="1270" anchor="t" anchorCtr="0">
          <a:noAutofit/>
        </a:bodyPr>
        <a:lstStyle/>
        <a:p>
          <a:pPr lvl="0" algn="l" defTabSz="755650">
            <a:lnSpc>
              <a:spcPct val="90000"/>
            </a:lnSpc>
            <a:spcBef>
              <a:spcPct val="0"/>
            </a:spcBef>
            <a:spcAft>
              <a:spcPct val="35000"/>
            </a:spcAft>
          </a:pPr>
          <a:r>
            <a:rPr lang="ru-RU" sz="1700" b="0" i="0" kern="1200" dirty="0" smtClean="0"/>
            <a:t>ФАОП (ТНР, на конец дошкольного возраста)</a:t>
          </a:r>
        </a:p>
        <a:p>
          <a:pPr lvl="0" algn="l" defTabSz="755650">
            <a:lnSpc>
              <a:spcPct val="90000"/>
            </a:lnSpc>
            <a:spcBef>
              <a:spcPct val="0"/>
            </a:spcBef>
            <a:spcAft>
              <a:spcPct val="35000"/>
            </a:spcAft>
          </a:pPr>
          <a:r>
            <a:rPr lang="ru-RU" sz="1700" b="0" i="0" kern="1200" dirty="0" smtClean="0"/>
            <a:t>знает и подчиняется правилам подвижных игр, эстафет, игр с элементами спорта;</a:t>
          </a:r>
          <a:endParaRPr lang="ru-RU" sz="1700" kern="1200" dirty="0"/>
        </a:p>
      </dsp:txBody>
      <dsp:txXfrm rot="5400000">
        <a:off x="151497" y="710901"/>
        <a:ext cx="3454056" cy="2007527"/>
      </dsp:txXfrm>
    </dsp:sp>
    <dsp:sp modelId="{925CCFCB-9EDB-4934-830D-33D289967933}">
      <dsp:nvSpPr>
        <dsp:cNvPr id="0" name=""/>
        <dsp:cNvSpPr/>
      </dsp:nvSpPr>
      <dsp:spPr>
        <a:xfrm rot="5400000">
          <a:off x="5029561" y="-65630"/>
          <a:ext cx="2224775" cy="3623508"/>
        </a:xfrm>
        <a:prstGeom prst="round2SameRect">
          <a:avLst>
            <a:gd name="adj1" fmla="val 16670"/>
            <a:gd name="adj2" fmla="val 0"/>
          </a:avLst>
        </a:prstGeom>
        <a:solidFill>
          <a:schemeClr val="accent2">
            <a:tint val="50000"/>
            <a:hueOff val="-3809"/>
            <a:satOff val="-2729"/>
            <a:lumOff val="111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01600" rIns="60960" bIns="101600" numCol="1" spcCol="1270" anchor="t" anchorCtr="0">
          <a:noAutofit/>
        </a:bodyPr>
        <a:lstStyle/>
        <a:p>
          <a:pPr lvl="0" algn="l" defTabSz="711200">
            <a:lnSpc>
              <a:spcPct val="90000"/>
            </a:lnSpc>
            <a:spcBef>
              <a:spcPct val="0"/>
            </a:spcBef>
            <a:spcAft>
              <a:spcPct val="35000"/>
            </a:spcAft>
          </a:pPr>
          <a:r>
            <a:rPr lang="ru-RU" sz="1600" b="0" i="0" kern="1200" dirty="0" smtClean="0"/>
            <a:t>ФОП (на конец дошкольного возраста)</a:t>
          </a:r>
        </a:p>
        <a:p>
          <a:pPr lvl="0" algn="l" defTabSz="711200">
            <a:lnSpc>
              <a:spcPct val="90000"/>
            </a:lnSpc>
            <a:spcBef>
              <a:spcPct val="0"/>
            </a:spcBef>
            <a:spcAft>
              <a:spcPct val="35000"/>
            </a:spcAft>
          </a:pPr>
          <a:r>
            <a:rPr lang="ru-RU" sz="1600" b="0" i="0" kern="1200" dirty="0" smtClean="0"/>
            <a:t>ребенок владеет основными движениями и элементами спортивных игр, может контролировать свои движение и управлять ими;</a:t>
          </a:r>
          <a:endParaRPr lang="ru-RU" sz="1600" kern="1200" dirty="0"/>
        </a:p>
      </dsp:txBody>
      <dsp:txXfrm rot="-5400000">
        <a:off x="4330195" y="742360"/>
        <a:ext cx="3514884" cy="2007527"/>
      </dsp:txXfrm>
    </dsp:sp>
    <dsp:sp modelId="{F5482767-31D4-446F-9152-EBE462F97EF4}">
      <dsp:nvSpPr>
        <dsp:cNvPr id="0" name=""/>
        <dsp:cNvSpPr/>
      </dsp:nvSpPr>
      <dsp:spPr>
        <a:xfrm>
          <a:off x="3250851" y="0"/>
          <a:ext cx="1421309" cy="1421240"/>
        </a:xfrm>
        <a:prstGeom prst="circularArrow">
          <a:avLst>
            <a:gd name="adj1" fmla="val 12500"/>
            <a:gd name="adj2" fmla="val 1142322"/>
            <a:gd name="adj3" fmla="val 20457678"/>
            <a:gd name="adj4" fmla="val 10800000"/>
            <a:gd name="adj5" fmla="val 125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98B8B4-FEB3-414E-866D-BAA271112F31}">
      <dsp:nvSpPr>
        <dsp:cNvPr id="0" name=""/>
        <dsp:cNvSpPr/>
      </dsp:nvSpPr>
      <dsp:spPr>
        <a:xfrm rot="10800000">
          <a:off x="3250851" y="2039290"/>
          <a:ext cx="1421309" cy="1421240"/>
        </a:xfrm>
        <a:prstGeom prst="circularArrow">
          <a:avLst>
            <a:gd name="adj1" fmla="val 12500"/>
            <a:gd name="adj2" fmla="val 1142322"/>
            <a:gd name="adj3" fmla="val 20457678"/>
            <a:gd name="adj4" fmla="val 10800000"/>
            <a:gd name="adj5" fmla="val 12500"/>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6D538-1A21-4BFB-B6E5-81A3973F7AF1}">
      <dsp:nvSpPr>
        <dsp:cNvPr id="0" name=""/>
        <dsp:cNvSpPr/>
      </dsp:nvSpPr>
      <dsp:spPr>
        <a:xfrm rot="5400000">
          <a:off x="-234118" y="234118"/>
          <a:ext cx="1560787" cy="1092550"/>
        </a:xfrm>
        <a:prstGeom prst="chevron">
          <a:avLst/>
        </a:prstGeom>
        <a:solidFill>
          <a:schemeClr val="accent2">
            <a:shade val="5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К 6 годам</a:t>
          </a:r>
          <a:endParaRPr lang="ru-RU" sz="2000" kern="1200" dirty="0"/>
        </a:p>
      </dsp:txBody>
      <dsp:txXfrm rot="-5400000">
        <a:off x="1" y="546274"/>
        <a:ext cx="1092550" cy="468237"/>
      </dsp:txXfrm>
    </dsp:sp>
    <dsp:sp modelId="{075D33AD-2FAE-4321-950A-15D03F4BC09E}">
      <dsp:nvSpPr>
        <dsp:cNvPr id="0" name=""/>
        <dsp:cNvSpPr/>
      </dsp:nvSpPr>
      <dsp:spPr>
        <a:xfrm rot="5400000">
          <a:off x="3884492" y="-2791941"/>
          <a:ext cx="1014511" cy="6598395"/>
        </a:xfrm>
        <a:prstGeom prst="round2SameRect">
          <a:avLst/>
        </a:prstGeom>
        <a:solidFill>
          <a:schemeClr val="lt1">
            <a:alpha val="9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ru-RU" sz="1300" kern="1200" dirty="0" smtClean="0"/>
            <a:t>ребенок демонстрирует ярко выраженную потребность в двигательной активности, проявляет интерес к новым и знакомым физическим упражнениям, пешим прогулкам, показывает избирательность и инициативу при выполнении упражнений, имеет представления о некоторых видах спорта, туризме, как форме активного отдыха </a:t>
          </a:r>
          <a:endParaRPr lang="ru-RU" sz="1300" kern="1200" dirty="0"/>
        </a:p>
      </dsp:txBody>
      <dsp:txXfrm rot="-5400000">
        <a:off x="1092550" y="49525"/>
        <a:ext cx="6548871" cy="91546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840C0-A2D2-4999-8E86-F8D6F2A0780E}">
      <dsp:nvSpPr>
        <dsp:cNvPr id="0" name=""/>
        <dsp:cNvSpPr/>
      </dsp:nvSpPr>
      <dsp:spPr>
        <a:xfrm>
          <a:off x="1905" y="187304"/>
          <a:ext cx="1596456" cy="1582505"/>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0562" tIns="13970" rIns="80562" bIns="13970" numCol="1" spcCol="1270" anchor="ctr" anchorCtr="0">
          <a:noAutofit/>
        </a:bodyPr>
        <a:lstStyle/>
        <a:p>
          <a:pPr lvl="0" algn="ctr" defTabSz="488950">
            <a:lnSpc>
              <a:spcPct val="90000"/>
            </a:lnSpc>
            <a:spcBef>
              <a:spcPct val="0"/>
            </a:spcBef>
            <a:spcAft>
              <a:spcPct val="35000"/>
            </a:spcAft>
          </a:pPr>
          <a:r>
            <a:rPr lang="ru-RU" sz="1100" kern="1200" dirty="0" smtClean="0"/>
            <a:t>Лексическая сторона</a:t>
          </a:r>
          <a:endParaRPr lang="ru-RU" sz="1000" kern="1200" dirty="0"/>
        </a:p>
      </dsp:txBody>
      <dsp:txXfrm>
        <a:off x="235701" y="419056"/>
        <a:ext cx="1128864" cy="1119001"/>
      </dsp:txXfrm>
    </dsp:sp>
    <dsp:sp modelId="{1099025C-C1BD-4D5B-A5B8-BB86870D340F}">
      <dsp:nvSpPr>
        <dsp:cNvPr id="0" name=""/>
        <dsp:cNvSpPr/>
      </dsp:nvSpPr>
      <dsp:spPr>
        <a:xfrm>
          <a:off x="1305587" y="215022"/>
          <a:ext cx="1480225" cy="1527068"/>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0562" tIns="13970" rIns="80562" bIns="13970" numCol="1" spcCol="1270" anchor="ctr" anchorCtr="0">
          <a:noAutofit/>
        </a:bodyPr>
        <a:lstStyle/>
        <a:p>
          <a:pPr lvl="0" algn="ctr" defTabSz="488950">
            <a:lnSpc>
              <a:spcPct val="90000"/>
            </a:lnSpc>
            <a:spcBef>
              <a:spcPct val="0"/>
            </a:spcBef>
            <a:spcAft>
              <a:spcPct val="35000"/>
            </a:spcAft>
          </a:pPr>
          <a:r>
            <a:rPr lang="ru-RU" sz="1100" kern="1200" dirty="0" smtClean="0"/>
            <a:t>Звуковая сторона</a:t>
          </a:r>
          <a:endParaRPr lang="ru-RU" sz="1100" kern="1200" dirty="0"/>
        </a:p>
      </dsp:txBody>
      <dsp:txXfrm>
        <a:off x="1522361" y="438656"/>
        <a:ext cx="1046677" cy="1079800"/>
      </dsp:txXfrm>
    </dsp:sp>
    <dsp:sp modelId="{78077C3D-51E6-402A-B322-CF1D728ED24E}">
      <dsp:nvSpPr>
        <dsp:cNvPr id="0" name=""/>
        <dsp:cNvSpPr/>
      </dsp:nvSpPr>
      <dsp:spPr>
        <a:xfrm>
          <a:off x="2493037" y="167431"/>
          <a:ext cx="1624094" cy="1622250"/>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0562" tIns="12700" rIns="80562" bIns="12700" numCol="1" spcCol="1270" anchor="ctr" anchorCtr="0">
          <a:noAutofit/>
        </a:bodyPr>
        <a:lstStyle/>
        <a:p>
          <a:pPr lvl="0" algn="ctr" defTabSz="444500">
            <a:lnSpc>
              <a:spcPct val="90000"/>
            </a:lnSpc>
            <a:spcBef>
              <a:spcPct val="0"/>
            </a:spcBef>
            <a:spcAft>
              <a:spcPct val="35000"/>
            </a:spcAft>
          </a:pPr>
          <a:r>
            <a:rPr lang="ru-RU" sz="1000" kern="1200" dirty="0" smtClean="0"/>
            <a:t>Грамматический строй</a:t>
          </a:r>
          <a:endParaRPr lang="ru-RU" sz="1000" kern="1200" dirty="0"/>
        </a:p>
      </dsp:txBody>
      <dsp:txXfrm>
        <a:off x="2730880" y="405004"/>
        <a:ext cx="1148408" cy="1147104"/>
      </dsp:txXfrm>
    </dsp:sp>
    <dsp:sp modelId="{5672ED2E-95A9-4F9E-866B-9748328672C7}">
      <dsp:nvSpPr>
        <dsp:cNvPr id="0" name=""/>
        <dsp:cNvSpPr/>
      </dsp:nvSpPr>
      <dsp:spPr>
        <a:xfrm>
          <a:off x="3824357" y="246620"/>
          <a:ext cx="1463873" cy="1463873"/>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0562" tIns="12700" rIns="80562" bIns="12700" numCol="1" spcCol="1270" anchor="ctr" anchorCtr="0">
          <a:noAutofit/>
        </a:bodyPr>
        <a:lstStyle/>
        <a:p>
          <a:pPr lvl="0" algn="ctr" defTabSz="444500">
            <a:lnSpc>
              <a:spcPct val="90000"/>
            </a:lnSpc>
            <a:spcBef>
              <a:spcPct val="0"/>
            </a:spcBef>
            <a:spcAft>
              <a:spcPct val="35000"/>
            </a:spcAft>
          </a:pPr>
          <a:r>
            <a:rPr lang="ru-RU" sz="1000" kern="1200" dirty="0" smtClean="0"/>
            <a:t>Связная речь</a:t>
          </a:r>
          <a:endParaRPr lang="ru-RU" sz="1000" kern="1200" dirty="0"/>
        </a:p>
      </dsp:txBody>
      <dsp:txXfrm>
        <a:off x="4038736" y="460999"/>
        <a:ext cx="1035115" cy="1035115"/>
      </dsp:txXfrm>
    </dsp:sp>
    <dsp:sp modelId="{1C7F887D-8081-4F3A-9F75-4C548D9AE496}">
      <dsp:nvSpPr>
        <dsp:cNvPr id="0" name=""/>
        <dsp:cNvSpPr/>
      </dsp:nvSpPr>
      <dsp:spPr>
        <a:xfrm>
          <a:off x="4995456" y="246620"/>
          <a:ext cx="1463873" cy="1463873"/>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0562" tIns="12700" rIns="80562" bIns="12700" numCol="1" spcCol="1270" anchor="ctr" anchorCtr="0">
          <a:noAutofit/>
        </a:bodyPr>
        <a:lstStyle/>
        <a:p>
          <a:pPr lvl="0" algn="ctr" defTabSz="444500">
            <a:lnSpc>
              <a:spcPct val="90000"/>
            </a:lnSpc>
            <a:spcBef>
              <a:spcPct val="0"/>
            </a:spcBef>
            <a:spcAft>
              <a:spcPct val="35000"/>
            </a:spcAft>
          </a:pPr>
          <a:r>
            <a:rPr lang="ru-RU" sz="1000" kern="1200" dirty="0" smtClean="0"/>
            <a:t>Подготовка к обучению грамоте</a:t>
          </a:r>
          <a:endParaRPr lang="ru-RU" sz="1000" kern="1200" dirty="0"/>
        </a:p>
      </dsp:txBody>
      <dsp:txXfrm>
        <a:off x="5209835" y="460999"/>
        <a:ext cx="1035115" cy="103511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6D538-1A21-4BFB-B6E5-81A3973F7AF1}">
      <dsp:nvSpPr>
        <dsp:cNvPr id="0" name=""/>
        <dsp:cNvSpPr/>
      </dsp:nvSpPr>
      <dsp:spPr>
        <a:xfrm rot="5400000">
          <a:off x="-234118" y="234118"/>
          <a:ext cx="1560787" cy="1092550"/>
        </a:xfrm>
        <a:prstGeom prst="chevron">
          <a:avLst/>
        </a:prstGeom>
        <a:solidFill>
          <a:schemeClr val="accent2">
            <a:shade val="5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К 6 годам</a:t>
          </a:r>
          <a:endParaRPr lang="ru-RU" sz="2000" kern="1200" dirty="0"/>
        </a:p>
      </dsp:txBody>
      <dsp:txXfrm rot="-5400000">
        <a:off x="1" y="546274"/>
        <a:ext cx="1092550" cy="468237"/>
      </dsp:txXfrm>
    </dsp:sp>
    <dsp:sp modelId="{075D33AD-2FAE-4321-950A-15D03F4BC09E}">
      <dsp:nvSpPr>
        <dsp:cNvPr id="0" name=""/>
        <dsp:cNvSpPr/>
      </dsp:nvSpPr>
      <dsp:spPr>
        <a:xfrm rot="5400000">
          <a:off x="3884492" y="-2791941"/>
          <a:ext cx="1014511" cy="6598395"/>
        </a:xfrm>
        <a:prstGeom prst="round2SameRect">
          <a:avLst/>
        </a:prstGeom>
        <a:solidFill>
          <a:schemeClr val="lt1">
            <a:alpha val="9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ru-RU" sz="1300" kern="1200" dirty="0" smtClean="0"/>
            <a:t>ребенок демонстрирует ярко выраженную потребность в двигательной активности, проявляет интерес к новым и знакомым физическим упражнениям, пешим прогулкам, показывает избирательность и инициативу при выполнении упражнений, имеет представления о некоторых видах спорта, туризме, как форме активного отдыха </a:t>
          </a:r>
          <a:endParaRPr lang="ru-RU" sz="1300" kern="1200" dirty="0"/>
        </a:p>
      </dsp:txBody>
      <dsp:txXfrm rot="-5400000">
        <a:off x="1092550" y="49525"/>
        <a:ext cx="6548871" cy="91546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840C0-A2D2-4999-8E86-F8D6F2A0780E}">
      <dsp:nvSpPr>
        <dsp:cNvPr id="0" name=""/>
        <dsp:cNvSpPr/>
      </dsp:nvSpPr>
      <dsp:spPr>
        <a:xfrm>
          <a:off x="2382" y="309008"/>
          <a:ext cx="1350901" cy="1339096"/>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170" tIns="13970" rIns="68170" bIns="13970" numCol="1" spcCol="1270" anchor="ctr" anchorCtr="0">
          <a:noAutofit/>
        </a:bodyPr>
        <a:lstStyle/>
        <a:p>
          <a:pPr lvl="0" algn="ctr" defTabSz="488950">
            <a:lnSpc>
              <a:spcPct val="90000"/>
            </a:lnSpc>
            <a:spcBef>
              <a:spcPct val="0"/>
            </a:spcBef>
            <a:spcAft>
              <a:spcPct val="35000"/>
            </a:spcAft>
          </a:pPr>
          <a:r>
            <a:rPr lang="ru-RU" sz="1100" kern="1200" dirty="0" smtClean="0"/>
            <a:t>Приобщение к искусству</a:t>
          </a:r>
          <a:endParaRPr lang="ru-RU" sz="1000" kern="1200" dirty="0"/>
        </a:p>
      </dsp:txBody>
      <dsp:txXfrm>
        <a:off x="200217" y="505114"/>
        <a:ext cx="955231" cy="946884"/>
      </dsp:txXfrm>
    </dsp:sp>
    <dsp:sp modelId="{1099025C-C1BD-4D5B-A5B8-BB86870D340F}">
      <dsp:nvSpPr>
        <dsp:cNvPr id="0" name=""/>
        <dsp:cNvSpPr/>
      </dsp:nvSpPr>
      <dsp:spPr>
        <a:xfrm>
          <a:off x="1105541" y="147703"/>
          <a:ext cx="1717857" cy="1661706"/>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170" tIns="13970" rIns="68170" bIns="13970" numCol="1" spcCol="1270" anchor="ctr" anchorCtr="0">
          <a:noAutofit/>
        </a:bodyPr>
        <a:lstStyle/>
        <a:p>
          <a:pPr lvl="0" algn="ctr" defTabSz="488950">
            <a:lnSpc>
              <a:spcPct val="90000"/>
            </a:lnSpc>
            <a:spcBef>
              <a:spcPct val="0"/>
            </a:spcBef>
            <a:spcAft>
              <a:spcPct val="35000"/>
            </a:spcAft>
          </a:pPr>
          <a:r>
            <a:rPr lang="ru-RU" sz="1100" kern="1200" dirty="0" smtClean="0"/>
            <a:t>Изобразительная деятельность</a:t>
          </a:r>
          <a:endParaRPr lang="ru-RU" sz="1100" kern="1200" dirty="0"/>
        </a:p>
      </dsp:txBody>
      <dsp:txXfrm>
        <a:off x="1357115" y="391054"/>
        <a:ext cx="1214709" cy="1175004"/>
      </dsp:txXfrm>
    </dsp:sp>
    <dsp:sp modelId="{78077C3D-51E6-402A-B322-CF1D728ED24E}">
      <dsp:nvSpPr>
        <dsp:cNvPr id="0" name=""/>
        <dsp:cNvSpPr/>
      </dsp:nvSpPr>
      <dsp:spPr>
        <a:xfrm>
          <a:off x="2575656" y="325471"/>
          <a:ext cx="1360637" cy="1306171"/>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170" tIns="13970" rIns="68170" bIns="13970" numCol="1" spcCol="1270" anchor="ctr" anchorCtr="0">
          <a:noAutofit/>
        </a:bodyPr>
        <a:lstStyle/>
        <a:p>
          <a:pPr lvl="0" algn="ctr" defTabSz="488950">
            <a:lnSpc>
              <a:spcPct val="90000"/>
            </a:lnSpc>
            <a:spcBef>
              <a:spcPct val="0"/>
            </a:spcBef>
            <a:spcAft>
              <a:spcPct val="35000"/>
            </a:spcAft>
          </a:pPr>
          <a:r>
            <a:rPr lang="ru-RU" sz="1100" kern="1200" dirty="0" smtClean="0"/>
            <a:t>Лепка, аппликация</a:t>
          </a:r>
          <a:endParaRPr lang="ru-RU" sz="1100" kern="1200" dirty="0"/>
        </a:p>
      </dsp:txBody>
      <dsp:txXfrm>
        <a:off x="2774917" y="516755"/>
        <a:ext cx="962115" cy="923603"/>
      </dsp:txXfrm>
    </dsp:sp>
    <dsp:sp modelId="{5672ED2E-95A9-4F9E-866B-9748328672C7}">
      <dsp:nvSpPr>
        <dsp:cNvPr id="0" name=""/>
        <dsp:cNvSpPr/>
      </dsp:nvSpPr>
      <dsp:spPr>
        <a:xfrm>
          <a:off x="3688551" y="359201"/>
          <a:ext cx="1238711" cy="1238711"/>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170" tIns="12700" rIns="68170" bIns="12700" numCol="1" spcCol="1270" anchor="ctr" anchorCtr="0">
          <a:noAutofit/>
        </a:bodyPr>
        <a:lstStyle/>
        <a:p>
          <a:pPr lvl="0" algn="ctr" defTabSz="444500">
            <a:lnSpc>
              <a:spcPct val="90000"/>
            </a:lnSpc>
            <a:spcBef>
              <a:spcPct val="0"/>
            </a:spcBef>
            <a:spcAft>
              <a:spcPct val="35000"/>
            </a:spcAft>
          </a:pPr>
          <a:r>
            <a:rPr lang="ru-RU" sz="1000" kern="1200" dirty="0" smtClean="0"/>
            <a:t>Прикладное творчество</a:t>
          </a:r>
          <a:endParaRPr lang="ru-RU" sz="1000" kern="1200" dirty="0"/>
        </a:p>
      </dsp:txBody>
      <dsp:txXfrm>
        <a:off x="3869956" y="540606"/>
        <a:ext cx="875901" cy="875901"/>
      </dsp:txXfrm>
    </dsp:sp>
    <dsp:sp modelId="{1C7F887D-8081-4F3A-9F75-4C548D9AE496}">
      <dsp:nvSpPr>
        <dsp:cNvPr id="0" name=""/>
        <dsp:cNvSpPr/>
      </dsp:nvSpPr>
      <dsp:spPr>
        <a:xfrm>
          <a:off x="4679520" y="194366"/>
          <a:ext cx="1623281" cy="1568381"/>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170" tIns="12700" rIns="68170" bIns="12700" numCol="1" spcCol="1270" anchor="ctr" anchorCtr="0">
          <a:noAutofit/>
        </a:bodyPr>
        <a:lstStyle/>
        <a:p>
          <a:pPr lvl="0" algn="ctr" defTabSz="444500">
            <a:lnSpc>
              <a:spcPct val="90000"/>
            </a:lnSpc>
            <a:spcBef>
              <a:spcPct val="0"/>
            </a:spcBef>
            <a:spcAft>
              <a:spcPct val="35000"/>
            </a:spcAft>
          </a:pPr>
          <a:r>
            <a:rPr lang="ru-RU" sz="1000" kern="1200" dirty="0" smtClean="0"/>
            <a:t>Музыкальная деятельность</a:t>
          </a:r>
          <a:endParaRPr lang="ru-RU" sz="1000" kern="1200" dirty="0"/>
        </a:p>
      </dsp:txBody>
      <dsp:txXfrm>
        <a:off x="4917244" y="424050"/>
        <a:ext cx="1147833" cy="1109013"/>
      </dsp:txXfrm>
    </dsp:sp>
    <dsp:sp modelId="{5D64C654-B811-424B-A385-50AF2E11199B}">
      <dsp:nvSpPr>
        <dsp:cNvPr id="0" name=""/>
        <dsp:cNvSpPr/>
      </dsp:nvSpPr>
      <dsp:spPr>
        <a:xfrm>
          <a:off x="6055059" y="243834"/>
          <a:ext cx="1580434" cy="1469445"/>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170" tIns="12700" rIns="68170" bIns="12700" numCol="1" spcCol="1270" anchor="ctr" anchorCtr="0">
          <a:noAutofit/>
        </a:bodyPr>
        <a:lstStyle/>
        <a:p>
          <a:pPr lvl="0" algn="ctr" defTabSz="444500">
            <a:lnSpc>
              <a:spcPct val="90000"/>
            </a:lnSpc>
            <a:spcBef>
              <a:spcPct val="0"/>
            </a:spcBef>
            <a:spcAft>
              <a:spcPct val="35000"/>
            </a:spcAft>
          </a:pPr>
          <a:r>
            <a:rPr lang="ru-RU" sz="1000" kern="1200" dirty="0" smtClean="0"/>
            <a:t>Театрализованная деятельность</a:t>
          </a:r>
          <a:endParaRPr lang="ru-RU" sz="1000" kern="1200" dirty="0"/>
        </a:p>
      </dsp:txBody>
      <dsp:txXfrm>
        <a:off x="6286508" y="459029"/>
        <a:ext cx="1117536" cy="1039055"/>
      </dsp:txXfrm>
    </dsp:sp>
    <dsp:sp modelId="{0DFE1A31-3C1F-4001-8AF3-764EE8BFB3C4}">
      <dsp:nvSpPr>
        <dsp:cNvPr id="0" name=""/>
        <dsp:cNvSpPr/>
      </dsp:nvSpPr>
      <dsp:spPr>
        <a:xfrm>
          <a:off x="7387751" y="359201"/>
          <a:ext cx="1238711" cy="1238711"/>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170" tIns="12700" rIns="68170" bIns="12700" numCol="1" spcCol="1270" anchor="ctr" anchorCtr="0">
          <a:noAutofit/>
        </a:bodyPr>
        <a:lstStyle/>
        <a:p>
          <a:pPr lvl="0" algn="ctr" defTabSz="444500">
            <a:lnSpc>
              <a:spcPct val="90000"/>
            </a:lnSpc>
            <a:spcBef>
              <a:spcPct val="0"/>
            </a:spcBef>
            <a:spcAft>
              <a:spcPct val="35000"/>
            </a:spcAft>
          </a:pPr>
          <a:r>
            <a:rPr lang="ru-RU" sz="1000" kern="1200" dirty="0" smtClean="0"/>
            <a:t>Культурно-досуговая деятельность</a:t>
          </a:r>
          <a:endParaRPr lang="ru-RU" sz="1000" kern="1200" dirty="0"/>
        </a:p>
      </dsp:txBody>
      <dsp:txXfrm>
        <a:off x="7569156" y="540606"/>
        <a:ext cx="875901" cy="87590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6D538-1A21-4BFB-B6E5-81A3973F7AF1}">
      <dsp:nvSpPr>
        <dsp:cNvPr id="0" name=""/>
        <dsp:cNvSpPr/>
      </dsp:nvSpPr>
      <dsp:spPr>
        <a:xfrm rot="5400000">
          <a:off x="-234118" y="234118"/>
          <a:ext cx="1560787" cy="1092550"/>
        </a:xfrm>
        <a:prstGeom prst="chevron">
          <a:avLst/>
        </a:prstGeom>
        <a:solidFill>
          <a:schemeClr val="accent2">
            <a:shade val="5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К 6 годам</a:t>
          </a:r>
          <a:endParaRPr lang="ru-RU" sz="2000" kern="1200" dirty="0"/>
        </a:p>
      </dsp:txBody>
      <dsp:txXfrm rot="-5400000">
        <a:off x="1" y="546274"/>
        <a:ext cx="1092550" cy="468237"/>
      </dsp:txXfrm>
    </dsp:sp>
    <dsp:sp modelId="{075D33AD-2FAE-4321-950A-15D03F4BC09E}">
      <dsp:nvSpPr>
        <dsp:cNvPr id="0" name=""/>
        <dsp:cNvSpPr/>
      </dsp:nvSpPr>
      <dsp:spPr>
        <a:xfrm rot="5400000">
          <a:off x="3884492" y="-2791941"/>
          <a:ext cx="1014511" cy="6598395"/>
        </a:xfrm>
        <a:prstGeom prst="round2SameRect">
          <a:avLst/>
        </a:prstGeom>
        <a:solidFill>
          <a:schemeClr val="lt1">
            <a:alpha val="9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ru-RU" sz="1300" kern="1200" dirty="0" smtClean="0"/>
            <a:t>ребенок демонстрирует ярко выраженную потребность в двигательной активности, проявляет интерес к новым и знакомым физическим упражнениям, пешим прогулкам, показывает избирательность и инициативу при выполнении упражнений, имеет представления о некоторых видах спорта, туризме, как форме активного отдыха </a:t>
          </a:r>
          <a:endParaRPr lang="ru-RU" sz="1300" kern="1200" dirty="0"/>
        </a:p>
      </dsp:txBody>
      <dsp:txXfrm rot="-5400000">
        <a:off x="1092550" y="49525"/>
        <a:ext cx="6548871" cy="91546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840C0-A2D2-4999-8E86-F8D6F2A0780E}">
      <dsp:nvSpPr>
        <dsp:cNvPr id="0" name=""/>
        <dsp:cNvSpPr/>
      </dsp:nvSpPr>
      <dsp:spPr>
        <a:xfrm>
          <a:off x="995" y="247519"/>
          <a:ext cx="1474963" cy="1462074"/>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4431" tIns="13970" rIns="74431" bIns="13970" numCol="1" spcCol="1270" anchor="ctr" anchorCtr="0">
          <a:noAutofit/>
        </a:bodyPr>
        <a:lstStyle/>
        <a:p>
          <a:pPr lvl="0" algn="ctr" defTabSz="488950">
            <a:lnSpc>
              <a:spcPct val="90000"/>
            </a:lnSpc>
            <a:spcBef>
              <a:spcPct val="0"/>
            </a:spcBef>
            <a:spcAft>
              <a:spcPct val="35000"/>
            </a:spcAft>
          </a:pPr>
          <a:r>
            <a:rPr lang="ru-RU" sz="1100" kern="1200" dirty="0" smtClean="0"/>
            <a:t>Основные движения</a:t>
          </a:r>
          <a:endParaRPr lang="ru-RU" sz="1000" kern="1200" dirty="0"/>
        </a:p>
      </dsp:txBody>
      <dsp:txXfrm>
        <a:off x="216998" y="461635"/>
        <a:ext cx="1042957" cy="1033842"/>
      </dsp:txXfrm>
    </dsp:sp>
    <dsp:sp modelId="{1099025C-C1BD-4D5B-A5B8-BB86870D340F}">
      <dsp:nvSpPr>
        <dsp:cNvPr id="0" name=""/>
        <dsp:cNvSpPr/>
      </dsp:nvSpPr>
      <dsp:spPr>
        <a:xfrm>
          <a:off x="1205465" y="71401"/>
          <a:ext cx="2168361" cy="1814311"/>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4431" tIns="13970" rIns="74431" bIns="13970" numCol="1" spcCol="1270" anchor="ctr" anchorCtr="0">
          <a:noAutofit/>
        </a:bodyPr>
        <a:lstStyle/>
        <a:p>
          <a:pPr lvl="0" algn="ctr" defTabSz="488950">
            <a:lnSpc>
              <a:spcPct val="90000"/>
            </a:lnSpc>
            <a:spcBef>
              <a:spcPct val="0"/>
            </a:spcBef>
            <a:spcAft>
              <a:spcPct val="35000"/>
            </a:spcAft>
          </a:pPr>
          <a:r>
            <a:rPr lang="ru-RU" sz="1100" kern="1200" dirty="0" smtClean="0"/>
            <a:t>Общеразвивающие упражнения</a:t>
          </a:r>
          <a:endParaRPr lang="ru-RU" sz="1100" kern="1200" dirty="0"/>
        </a:p>
      </dsp:txBody>
      <dsp:txXfrm>
        <a:off x="1523014" y="337101"/>
        <a:ext cx="1533263" cy="1282911"/>
      </dsp:txXfrm>
    </dsp:sp>
    <dsp:sp modelId="{78077C3D-51E6-402A-B322-CF1D728ED24E}">
      <dsp:nvSpPr>
        <dsp:cNvPr id="0" name=""/>
        <dsp:cNvSpPr/>
      </dsp:nvSpPr>
      <dsp:spPr>
        <a:xfrm>
          <a:off x="3103332" y="265494"/>
          <a:ext cx="1485593" cy="1426125"/>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4431" tIns="13970" rIns="74431" bIns="13970" numCol="1" spcCol="1270" anchor="ctr" anchorCtr="0">
          <a:noAutofit/>
        </a:bodyPr>
        <a:lstStyle/>
        <a:p>
          <a:pPr lvl="0" algn="ctr" defTabSz="488950">
            <a:lnSpc>
              <a:spcPct val="90000"/>
            </a:lnSpc>
            <a:spcBef>
              <a:spcPct val="0"/>
            </a:spcBef>
            <a:spcAft>
              <a:spcPct val="35000"/>
            </a:spcAft>
          </a:pPr>
          <a:r>
            <a:rPr lang="ru-RU" sz="1100" kern="1200" dirty="0" smtClean="0"/>
            <a:t>Строевые упражнения</a:t>
          </a:r>
          <a:endParaRPr lang="ru-RU" sz="1100" kern="1200" dirty="0"/>
        </a:p>
      </dsp:txBody>
      <dsp:txXfrm>
        <a:off x="3320892" y="474345"/>
        <a:ext cx="1050473" cy="1008423"/>
      </dsp:txXfrm>
    </dsp:sp>
    <dsp:sp modelId="{5672ED2E-95A9-4F9E-866B-9748328672C7}">
      <dsp:nvSpPr>
        <dsp:cNvPr id="0" name=""/>
        <dsp:cNvSpPr/>
      </dsp:nvSpPr>
      <dsp:spPr>
        <a:xfrm>
          <a:off x="4318432" y="302321"/>
          <a:ext cx="1352470" cy="1352470"/>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4431" tIns="12700" rIns="74431" bIns="12700" numCol="1" spcCol="1270" anchor="ctr" anchorCtr="0">
          <a:noAutofit/>
        </a:bodyPr>
        <a:lstStyle/>
        <a:p>
          <a:pPr lvl="0" algn="ctr" defTabSz="444500">
            <a:lnSpc>
              <a:spcPct val="90000"/>
            </a:lnSpc>
            <a:spcBef>
              <a:spcPct val="0"/>
            </a:spcBef>
            <a:spcAft>
              <a:spcPct val="35000"/>
            </a:spcAft>
          </a:pPr>
          <a:r>
            <a:rPr lang="ru-RU" sz="1000" kern="1200" dirty="0" smtClean="0"/>
            <a:t>Подвижные игры</a:t>
          </a:r>
          <a:endParaRPr lang="ru-RU" sz="1000" kern="1200" dirty="0"/>
        </a:p>
      </dsp:txBody>
      <dsp:txXfrm>
        <a:off x="4516497" y="500386"/>
        <a:ext cx="956340" cy="956340"/>
      </dsp:txXfrm>
    </dsp:sp>
    <dsp:sp modelId="{1C7F887D-8081-4F3A-9F75-4C548D9AE496}">
      <dsp:nvSpPr>
        <dsp:cNvPr id="0" name=""/>
        <dsp:cNvSpPr/>
      </dsp:nvSpPr>
      <dsp:spPr>
        <a:xfrm>
          <a:off x="5400408" y="122348"/>
          <a:ext cx="1772358" cy="1712416"/>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4431" tIns="12700" rIns="74431" bIns="12700" numCol="1" spcCol="1270" anchor="ctr" anchorCtr="0">
          <a:noAutofit/>
        </a:bodyPr>
        <a:lstStyle/>
        <a:p>
          <a:pPr lvl="0" algn="ctr" defTabSz="444500">
            <a:lnSpc>
              <a:spcPct val="90000"/>
            </a:lnSpc>
            <a:spcBef>
              <a:spcPct val="0"/>
            </a:spcBef>
            <a:spcAft>
              <a:spcPct val="35000"/>
            </a:spcAft>
          </a:pPr>
          <a:r>
            <a:rPr lang="ru-RU" sz="1000" kern="1200" dirty="0" smtClean="0"/>
            <a:t>Спортивные игры</a:t>
          </a:r>
          <a:endParaRPr lang="ru-RU" sz="1000" kern="1200" dirty="0"/>
        </a:p>
      </dsp:txBody>
      <dsp:txXfrm>
        <a:off x="5659964" y="373126"/>
        <a:ext cx="1253246" cy="1210860"/>
      </dsp:txXfrm>
    </dsp:sp>
    <dsp:sp modelId="{5D64C654-B811-424B-A385-50AF2E11199B}">
      <dsp:nvSpPr>
        <dsp:cNvPr id="0" name=""/>
        <dsp:cNvSpPr/>
      </dsp:nvSpPr>
      <dsp:spPr>
        <a:xfrm>
          <a:off x="6902273" y="176359"/>
          <a:ext cx="1725576" cy="1604394"/>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4431" tIns="12700" rIns="74431" bIns="12700" numCol="1" spcCol="1270" anchor="ctr" anchorCtr="0">
          <a:noAutofit/>
        </a:bodyPr>
        <a:lstStyle/>
        <a:p>
          <a:pPr lvl="0" algn="ctr" defTabSz="444500">
            <a:lnSpc>
              <a:spcPct val="90000"/>
            </a:lnSpc>
            <a:spcBef>
              <a:spcPct val="0"/>
            </a:spcBef>
            <a:spcAft>
              <a:spcPct val="35000"/>
            </a:spcAft>
          </a:pPr>
          <a:r>
            <a:rPr lang="ru-RU" sz="1000" kern="1200" dirty="0" smtClean="0"/>
            <a:t>Активный отдых</a:t>
          </a:r>
          <a:endParaRPr lang="ru-RU" sz="1000" kern="1200" dirty="0"/>
        </a:p>
      </dsp:txBody>
      <dsp:txXfrm>
        <a:off x="7154978" y="411317"/>
        <a:ext cx="1220166" cy="113447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6D538-1A21-4BFB-B6E5-81A3973F7AF1}">
      <dsp:nvSpPr>
        <dsp:cNvPr id="0" name=""/>
        <dsp:cNvSpPr/>
      </dsp:nvSpPr>
      <dsp:spPr>
        <a:xfrm rot="5400000">
          <a:off x="-234118" y="234118"/>
          <a:ext cx="1560787" cy="1092550"/>
        </a:xfrm>
        <a:prstGeom prst="chevron">
          <a:avLst/>
        </a:prstGeom>
        <a:solidFill>
          <a:schemeClr val="accent2">
            <a:shade val="5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endParaRPr lang="ru-RU" sz="3000" kern="1200" dirty="0"/>
        </a:p>
      </dsp:txBody>
      <dsp:txXfrm rot="-5400000">
        <a:off x="1" y="546274"/>
        <a:ext cx="1092550" cy="468237"/>
      </dsp:txXfrm>
    </dsp:sp>
    <dsp:sp modelId="{075D33AD-2FAE-4321-950A-15D03F4BC09E}">
      <dsp:nvSpPr>
        <dsp:cNvPr id="0" name=""/>
        <dsp:cNvSpPr/>
      </dsp:nvSpPr>
      <dsp:spPr>
        <a:xfrm rot="5400000">
          <a:off x="3884492" y="-2791941"/>
          <a:ext cx="1014511" cy="6598395"/>
        </a:xfrm>
        <a:prstGeom prst="round2SameRect">
          <a:avLst/>
        </a:prstGeom>
        <a:solidFill>
          <a:schemeClr val="lt1">
            <a:alpha val="9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u="sng" kern="1200" dirty="0" smtClean="0"/>
            <a:t>определение особых образовательных потребностей </a:t>
          </a:r>
          <a:r>
            <a:rPr lang="ru-RU" sz="1600" kern="1200" dirty="0" smtClean="0"/>
            <a:t>обучающихся с ТНР: понимает? Повторяет? Говорит? Его понимают? Принимают? Отвечают?</a:t>
          </a:r>
          <a:endParaRPr lang="ru-RU" sz="1600" kern="1200" dirty="0"/>
        </a:p>
      </dsp:txBody>
      <dsp:txXfrm rot="-5400000">
        <a:off x="1092550" y="49525"/>
        <a:ext cx="6548871" cy="91546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840C0-A2D2-4999-8E86-F8D6F2A0780E}">
      <dsp:nvSpPr>
        <dsp:cNvPr id="0" name=""/>
        <dsp:cNvSpPr/>
      </dsp:nvSpPr>
      <dsp:spPr>
        <a:xfrm>
          <a:off x="2382" y="309008"/>
          <a:ext cx="1350901" cy="1339096"/>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170" tIns="13970" rIns="68170" bIns="13970" numCol="1" spcCol="1270" anchor="ctr" anchorCtr="0">
          <a:noAutofit/>
        </a:bodyPr>
        <a:lstStyle/>
        <a:p>
          <a:pPr lvl="0" algn="ctr" defTabSz="488950">
            <a:lnSpc>
              <a:spcPct val="90000"/>
            </a:lnSpc>
            <a:spcBef>
              <a:spcPct val="0"/>
            </a:spcBef>
            <a:spcAft>
              <a:spcPct val="35000"/>
            </a:spcAft>
          </a:pPr>
          <a:r>
            <a:rPr lang="ru-RU" sz="1100" kern="1200" dirty="0" smtClean="0"/>
            <a:t>Игра</a:t>
          </a:r>
          <a:endParaRPr lang="ru-RU" sz="1000" kern="1200" dirty="0"/>
        </a:p>
      </dsp:txBody>
      <dsp:txXfrm>
        <a:off x="200217" y="505114"/>
        <a:ext cx="955231" cy="946884"/>
      </dsp:txXfrm>
    </dsp:sp>
    <dsp:sp modelId="{1099025C-C1BD-4D5B-A5B8-BB86870D340F}">
      <dsp:nvSpPr>
        <dsp:cNvPr id="0" name=""/>
        <dsp:cNvSpPr/>
      </dsp:nvSpPr>
      <dsp:spPr>
        <a:xfrm>
          <a:off x="1105541" y="147703"/>
          <a:ext cx="1717857" cy="1661706"/>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170" tIns="13970" rIns="68170" bIns="139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100" kern="1200" dirty="0" smtClean="0"/>
            <a:t>Изобразительная деятельность</a:t>
          </a:r>
        </a:p>
        <a:p>
          <a:pPr marL="0" marR="0" lvl="0" indent="0" algn="ctr" defTabSz="914400" eaLnBrk="1" fontAlgn="auto" latinLnBrk="0" hangingPunct="1">
            <a:lnSpc>
              <a:spcPct val="100000"/>
            </a:lnSpc>
            <a:spcBef>
              <a:spcPct val="0"/>
            </a:spcBef>
            <a:spcAft>
              <a:spcPts val="0"/>
            </a:spcAft>
            <a:buClrTx/>
            <a:buSzTx/>
            <a:buFontTx/>
            <a:buNone/>
            <a:tabLst/>
            <a:defRPr/>
          </a:pPr>
          <a:r>
            <a:rPr lang="ru-RU" sz="1100" kern="1200" dirty="0" smtClean="0"/>
            <a:t>Лепка, аппликация</a:t>
          </a:r>
        </a:p>
        <a:p>
          <a:pPr lvl="0" algn="ctr" defTabSz="488950">
            <a:lnSpc>
              <a:spcPct val="90000"/>
            </a:lnSpc>
            <a:spcBef>
              <a:spcPct val="0"/>
            </a:spcBef>
            <a:spcAft>
              <a:spcPct val="35000"/>
            </a:spcAft>
          </a:pPr>
          <a:endParaRPr lang="ru-RU" sz="1100" kern="1200" dirty="0"/>
        </a:p>
      </dsp:txBody>
      <dsp:txXfrm>
        <a:off x="1357115" y="391054"/>
        <a:ext cx="1214709" cy="1175004"/>
      </dsp:txXfrm>
    </dsp:sp>
    <dsp:sp modelId="{78077C3D-51E6-402A-B322-CF1D728ED24E}">
      <dsp:nvSpPr>
        <dsp:cNvPr id="0" name=""/>
        <dsp:cNvSpPr/>
      </dsp:nvSpPr>
      <dsp:spPr>
        <a:xfrm>
          <a:off x="2575656" y="325471"/>
          <a:ext cx="1360637" cy="1306171"/>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170" tIns="13970" rIns="68170" bIns="13970" numCol="1" spcCol="1270" anchor="ctr" anchorCtr="0">
          <a:noAutofit/>
        </a:bodyPr>
        <a:lstStyle/>
        <a:p>
          <a:pPr lvl="0" algn="ctr" defTabSz="488950">
            <a:lnSpc>
              <a:spcPct val="90000"/>
            </a:lnSpc>
            <a:spcBef>
              <a:spcPct val="0"/>
            </a:spcBef>
            <a:spcAft>
              <a:spcPct val="35000"/>
            </a:spcAft>
          </a:pPr>
          <a:r>
            <a:rPr lang="ru-RU" sz="1100" kern="1200" dirty="0" smtClean="0"/>
            <a:t>Труд</a:t>
          </a:r>
          <a:endParaRPr lang="ru-RU" sz="1100" kern="1200" dirty="0"/>
        </a:p>
      </dsp:txBody>
      <dsp:txXfrm>
        <a:off x="2774917" y="516755"/>
        <a:ext cx="962115" cy="923603"/>
      </dsp:txXfrm>
    </dsp:sp>
    <dsp:sp modelId="{5672ED2E-95A9-4F9E-866B-9748328672C7}">
      <dsp:nvSpPr>
        <dsp:cNvPr id="0" name=""/>
        <dsp:cNvSpPr/>
      </dsp:nvSpPr>
      <dsp:spPr>
        <a:xfrm>
          <a:off x="3688551" y="359201"/>
          <a:ext cx="1238711" cy="1238711"/>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170" tIns="12700" rIns="68170" bIns="12700" numCol="1" spcCol="1270" anchor="ctr" anchorCtr="0">
          <a:noAutofit/>
        </a:bodyPr>
        <a:lstStyle/>
        <a:p>
          <a:pPr lvl="0" algn="ctr" defTabSz="444500">
            <a:lnSpc>
              <a:spcPct val="90000"/>
            </a:lnSpc>
            <a:spcBef>
              <a:spcPct val="0"/>
            </a:spcBef>
            <a:spcAft>
              <a:spcPct val="35000"/>
            </a:spcAft>
          </a:pPr>
          <a:r>
            <a:rPr lang="ru-RU" sz="1000" kern="1200" dirty="0" smtClean="0"/>
            <a:t>Безопасное поведение</a:t>
          </a:r>
          <a:endParaRPr lang="ru-RU" sz="1000" kern="1200" dirty="0"/>
        </a:p>
      </dsp:txBody>
      <dsp:txXfrm>
        <a:off x="3869956" y="540606"/>
        <a:ext cx="875901" cy="875901"/>
      </dsp:txXfrm>
    </dsp:sp>
    <dsp:sp modelId="{1C7F887D-8081-4F3A-9F75-4C548D9AE496}">
      <dsp:nvSpPr>
        <dsp:cNvPr id="0" name=""/>
        <dsp:cNvSpPr/>
      </dsp:nvSpPr>
      <dsp:spPr>
        <a:xfrm>
          <a:off x="4679520" y="194366"/>
          <a:ext cx="1623281" cy="1568381"/>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170" tIns="12700" rIns="68170" bIns="12700" numCol="1" spcCol="1270" anchor="ctr" anchorCtr="0">
          <a:noAutofit/>
        </a:bodyPr>
        <a:lstStyle/>
        <a:p>
          <a:pPr lvl="0" algn="ctr" defTabSz="444500">
            <a:lnSpc>
              <a:spcPct val="90000"/>
            </a:lnSpc>
            <a:spcBef>
              <a:spcPct val="0"/>
            </a:spcBef>
            <a:spcAft>
              <a:spcPct val="35000"/>
            </a:spcAft>
          </a:pPr>
          <a:r>
            <a:rPr lang="ru-RU" sz="1000" kern="1200" dirty="0" smtClean="0"/>
            <a:t>Сенсорные эталоны и познавательные действия</a:t>
          </a:r>
          <a:endParaRPr lang="ru-RU" sz="1000" kern="1200" dirty="0"/>
        </a:p>
      </dsp:txBody>
      <dsp:txXfrm>
        <a:off x="4917244" y="424050"/>
        <a:ext cx="1147833" cy="1109013"/>
      </dsp:txXfrm>
    </dsp:sp>
    <dsp:sp modelId="{5D64C654-B811-424B-A385-50AF2E11199B}">
      <dsp:nvSpPr>
        <dsp:cNvPr id="0" name=""/>
        <dsp:cNvSpPr/>
      </dsp:nvSpPr>
      <dsp:spPr>
        <a:xfrm>
          <a:off x="6055059" y="243834"/>
          <a:ext cx="1580434" cy="1469445"/>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170" tIns="12700" rIns="68170" bIns="12700" numCol="1" spcCol="1270" anchor="ctr" anchorCtr="0">
          <a:noAutofit/>
        </a:bodyPr>
        <a:lstStyle/>
        <a:p>
          <a:pPr lvl="0" algn="ctr" defTabSz="444500">
            <a:lnSpc>
              <a:spcPct val="90000"/>
            </a:lnSpc>
            <a:spcBef>
              <a:spcPct val="0"/>
            </a:spcBef>
            <a:spcAft>
              <a:spcPct val="35000"/>
            </a:spcAft>
          </a:pPr>
          <a:r>
            <a:rPr lang="ru-RU" sz="1000" kern="1200" dirty="0" smtClean="0"/>
            <a:t>Театрализованная деятельность</a:t>
          </a:r>
          <a:endParaRPr lang="ru-RU" sz="1000" kern="1200" dirty="0"/>
        </a:p>
      </dsp:txBody>
      <dsp:txXfrm>
        <a:off x="6286508" y="459029"/>
        <a:ext cx="1117536" cy="1039055"/>
      </dsp:txXfrm>
    </dsp:sp>
    <dsp:sp modelId="{0DFE1A31-3C1F-4001-8AF3-764EE8BFB3C4}">
      <dsp:nvSpPr>
        <dsp:cNvPr id="0" name=""/>
        <dsp:cNvSpPr/>
      </dsp:nvSpPr>
      <dsp:spPr>
        <a:xfrm>
          <a:off x="7387751" y="359201"/>
          <a:ext cx="1238711" cy="1238711"/>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170" tIns="12700" rIns="68170" bIns="12700" numCol="1" spcCol="1270" anchor="ctr" anchorCtr="0">
          <a:noAutofit/>
        </a:bodyPr>
        <a:lstStyle/>
        <a:p>
          <a:pPr lvl="0" algn="ctr" defTabSz="444500">
            <a:lnSpc>
              <a:spcPct val="90000"/>
            </a:lnSpc>
            <a:spcBef>
              <a:spcPct val="0"/>
            </a:spcBef>
            <a:spcAft>
              <a:spcPct val="35000"/>
            </a:spcAft>
          </a:pPr>
          <a:r>
            <a:rPr lang="ru-RU" sz="1000" kern="1200" dirty="0" smtClean="0"/>
            <a:t>Спортивные игры</a:t>
          </a:r>
          <a:endParaRPr lang="ru-RU" sz="1000" kern="1200" dirty="0"/>
        </a:p>
      </dsp:txBody>
      <dsp:txXfrm>
        <a:off x="7569156" y="540606"/>
        <a:ext cx="875901" cy="87590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6D538-1A21-4BFB-B6E5-81A3973F7AF1}">
      <dsp:nvSpPr>
        <dsp:cNvPr id="0" name=""/>
        <dsp:cNvSpPr/>
      </dsp:nvSpPr>
      <dsp:spPr>
        <a:xfrm rot="5400000">
          <a:off x="-234118" y="234118"/>
          <a:ext cx="1560787" cy="1092550"/>
        </a:xfrm>
        <a:prstGeom prst="chevron">
          <a:avLst/>
        </a:prstGeom>
        <a:solidFill>
          <a:schemeClr val="accent2">
            <a:shade val="5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endParaRPr lang="ru-RU" sz="3000" kern="1200" dirty="0"/>
        </a:p>
      </dsp:txBody>
      <dsp:txXfrm rot="-5400000">
        <a:off x="1" y="546274"/>
        <a:ext cx="1092550" cy="468237"/>
      </dsp:txXfrm>
    </dsp:sp>
    <dsp:sp modelId="{075D33AD-2FAE-4321-950A-15D03F4BC09E}">
      <dsp:nvSpPr>
        <dsp:cNvPr id="0" name=""/>
        <dsp:cNvSpPr/>
      </dsp:nvSpPr>
      <dsp:spPr>
        <a:xfrm rot="5400000">
          <a:off x="3884492" y="-2791941"/>
          <a:ext cx="1014511" cy="6598395"/>
        </a:xfrm>
        <a:prstGeom prst="round2SameRect">
          <a:avLst/>
        </a:prstGeom>
        <a:solidFill>
          <a:schemeClr val="lt1">
            <a:alpha val="9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u="sng" kern="1200" dirty="0" smtClean="0"/>
            <a:t>определение особых образовательных потребностей </a:t>
          </a:r>
          <a:r>
            <a:rPr lang="ru-RU" sz="1600" kern="1200" dirty="0" smtClean="0"/>
            <a:t>обучающихся с ТНР: понимает? Повторяет? Говорит? Его понимают? Принимают? Отвечают?</a:t>
          </a:r>
          <a:endParaRPr lang="ru-RU" sz="1600" kern="1200" dirty="0"/>
        </a:p>
      </dsp:txBody>
      <dsp:txXfrm rot="-5400000">
        <a:off x="1092550" y="49525"/>
        <a:ext cx="6548871" cy="91546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840C0-A2D2-4999-8E86-F8D6F2A0780E}">
      <dsp:nvSpPr>
        <dsp:cNvPr id="0" name=""/>
        <dsp:cNvSpPr/>
      </dsp:nvSpPr>
      <dsp:spPr>
        <a:xfrm>
          <a:off x="2382" y="309008"/>
          <a:ext cx="1350901" cy="1339096"/>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170" tIns="13970" rIns="68170" bIns="13970" numCol="1" spcCol="1270" anchor="ctr" anchorCtr="0">
          <a:noAutofit/>
        </a:bodyPr>
        <a:lstStyle/>
        <a:p>
          <a:pPr lvl="0" algn="ctr" defTabSz="488950">
            <a:lnSpc>
              <a:spcPct val="90000"/>
            </a:lnSpc>
            <a:spcBef>
              <a:spcPct val="0"/>
            </a:spcBef>
            <a:spcAft>
              <a:spcPct val="35000"/>
            </a:spcAft>
          </a:pPr>
          <a:r>
            <a:rPr lang="ru-RU" sz="1100" kern="1200" dirty="0" smtClean="0"/>
            <a:t>Игра</a:t>
          </a:r>
          <a:endParaRPr lang="ru-RU" sz="1000" kern="1200" dirty="0"/>
        </a:p>
      </dsp:txBody>
      <dsp:txXfrm>
        <a:off x="200217" y="505114"/>
        <a:ext cx="955231" cy="946884"/>
      </dsp:txXfrm>
    </dsp:sp>
    <dsp:sp modelId="{1099025C-C1BD-4D5B-A5B8-BB86870D340F}">
      <dsp:nvSpPr>
        <dsp:cNvPr id="0" name=""/>
        <dsp:cNvSpPr/>
      </dsp:nvSpPr>
      <dsp:spPr>
        <a:xfrm>
          <a:off x="1105541" y="147703"/>
          <a:ext cx="1717857" cy="1661706"/>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170" tIns="13970" rIns="68170" bIns="139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100" kern="1200" dirty="0" smtClean="0"/>
            <a:t>Изобразительная деятельность</a:t>
          </a:r>
        </a:p>
        <a:p>
          <a:pPr marL="0" marR="0" lvl="0" indent="0" algn="ctr" defTabSz="914400" eaLnBrk="1" fontAlgn="auto" latinLnBrk="0" hangingPunct="1">
            <a:lnSpc>
              <a:spcPct val="100000"/>
            </a:lnSpc>
            <a:spcBef>
              <a:spcPct val="0"/>
            </a:spcBef>
            <a:spcAft>
              <a:spcPts val="0"/>
            </a:spcAft>
            <a:buClrTx/>
            <a:buSzTx/>
            <a:buFontTx/>
            <a:buNone/>
            <a:tabLst/>
            <a:defRPr/>
          </a:pPr>
          <a:r>
            <a:rPr lang="ru-RU" sz="1100" kern="1200" dirty="0" smtClean="0"/>
            <a:t>Лепка, аппликация</a:t>
          </a:r>
        </a:p>
        <a:p>
          <a:pPr lvl="0" algn="ctr" defTabSz="488950">
            <a:lnSpc>
              <a:spcPct val="90000"/>
            </a:lnSpc>
            <a:spcBef>
              <a:spcPct val="0"/>
            </a:spcBef>
            <a:spcAft>
              <a:spcPct val="35000"/>
            </a:spcAft>
          </a:pPr>
          <a:endParaRPr lang="ru-RU" sz="1100" kern="1200" dirty="0"/>
        </a:p>
      </dsp:txBody>
      <dsp:txXfrm>
        <a:off x="1357115" y="391054"/>
        <a:ext cx="1214709" cy="1175004"/>
      </dsp:txXfrm>
    </dsp:sp>
    <dsp:sp modelId="{78077C3D-51E6-402A-B322-CF1D728ED24E}">
      <dsp:nvSpPr>
        <dsp:cNvPr id="0" name=""/>
        <dsp:cNvSpPr/>
      </dsp:nvSpPr>
      <dsp:spPr>
        <a:xfrm>
          <a:off x="2575656" y="325471"/>
          <a:ext cx="1360637" cy="1306171"/>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170" tIns="13970" rIns="68170" bIns="13970" numCol="1" spcCol="1270" anchor="ctr" anchorCtr="0">
          <a:noAutofit/>
        </a:bodyPr>
        <a:lstStyle/>
        <a:p>
          <a:pPr lvl="0" algn="ctr" defTabSz="488950">
            <a:lnSpc>
              <a:spcPct val="90000"/>
            </a:lnSpc>
            <a:spcBef>
              <a:spcPct val="0"/>
            </a:spcBef>
            <a:spcAft>
              <a:spcPct val="35000"/>
            </a:spcAft>
          </a:pPr>
          <a:r>
            <a:rPr lang="ru-RU" sz="1100" kern="1200" dirty="0" smtClean="0"/>
            <a:t>Труд</a:t>
          </a:r>
          <a:endParaRPr lang="ru-RU" sz="1100" kern="1200" dirty="0"/>
        </a:p>
      </dsp:txBody>
      <dsp:txXfrm>
        <a:off x="2774917" y="516755"/>
        <a:ext cx="962115" cy="923603"/>
      </dsp:txXfrm>
    </dsp:sp>
    <dsp:sp modelId="{5672ED2E-95A9-4F9E-866B-9748328672C7}">
      <dsp:nvSpPr>
        <dsp:cNvPr id="0" name=""/>
        <dsp:cNvSpPr/>
      </dsp:nvSpPr>
      <dsp:spPr>
        <a:xfrm>
          <a:off x="3688551" y="359201"/>
          <a:ext cx="1238711" cy="1238711"/>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170" tIns="12700" rIns="68170" bIns="12700" numCol="1" spcCol="1270" anchor="ctr" anchorCtr="0">
          <a:noAutofit/>
        </a:bodyPr>
        <a:lstStyle/>
        <a:p>
          <a:pPr lvl="0" algn="ctr" defTabSz="444500">
            <a:lnSpc>
              <a:spcPct val="90000"/>
            </a:lnSpc>
            <a:spcBef>
              <a:spcPct val="0"/>
            </a:spcBef>
            <a:spcAft>
              <a:spcPct val="35000"/>
            </a:spcAft>
          </a:pPr>
          <a:r>
            <a:rPr lang="ru-RU" sz="1000" kern="1200" dirty="0" smtClean="0"/>
            <a:t>Безопасное поведение</a:t>
          </a:r>
          <a:endParaRPr lang="ru-RU" sz="1000" kern="1200" dirty="0"/>
        </a:p>
      </dsp:txBody>
      <dsp:txXfrm>
        <a:off x="3869956" y="540606"/>
        <a:ext cx="875901" cy="875901"/>
      </dsp:txXfrm>
    </dsp:sp>
    <dsp:sp modelId="{1C7F887D-8081-4F3A-9F75-4C548D9AE496}">
      <dsp:nvSpPr>
        <dsp:cNvPr id="0" name=""/>
        <dsp:cNvSpPr/>
      </dsp:nvSpPr>
      <dsp:spPr>
        <a:xfrm>
          <a:off x="4679520" y="194366"/>
          <a:ext cx="1623281" cy="1568381"/>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170" tIns="12700" rIns="68170" bIns="12700" numCol="1" spcCol="1270" anchor="ctr" anchorCtr="0">
          <a:noAutofit/>
        </a:bodyPr>
        <a:lstStyle/>
        <a:p>
          <a:pPr lvl="0" algn="ctr" defTabSz="444500">
            <a:lnSpc>
              <a:spcPct val="90000"/>
            </a:lnSpc>
            <a:spcBef>
              <a:spcPct val="0"/>
            </a:spcBef>
            <a:spcAft>
              <a:spcPct val="35000"/>
            </a:spcAft>
          </a:pPr>
          <a:r>
            <a:rPr lang="ru-RU" sz="1000" kern="1200" dirty="0" smtClean="0"/>
            <a:t>Сенсорные эталоны и познавательные действия</a:t>
          </a:r>
          <a:endParaRPr lang="ru-RU" sz="1000" kern="1200" dirty="0"/>
        </a:p>
      </dsp:txBody>
      <dsp:txXfrm>
        <a:off x="4917244" y="424050"/>
        <a:ext cx="1147833" cy="1109013"/>
      </dsp:txXfrm>
    </dsp:sp>
    <dsp:sp modelId="{5D64C654-B811-424B-A385-50AF2E11199B}">
      <dsp:nvSpPr>
        <dsp:cNvPr id="0" name=""/>
        <dsp:cNvSpPr/>
      </dsp:nvSpPr>
      <dsp:spPr>
        <a:xfrm>
          <a:off x="6055059" y="243834"/>
          <a:ext cx="1580434" cy="1469445"/>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170" tIns="12700" rIns="68170" bIns="12700" numCol="1" spcCol="1270" anchor="ctr" anchorCtr="0">
          <a:noAutofit/>
        </a:bodyPr>
        <a:lstStyle/>
        <a:p>
          <a:pPr lvl="0" algn="ctr" defTabSz="444500">
            <a:lnSpc>
              <a:spcPct val="90000"/>
            </a:lnSpc>
            <a:spcBef>
              <a:spcPct val="0"/>
            </a:spcBef>
            <a:spcAft>
              <a:spcPct val="35000"/>
            </a:spcAft>
          </a:pPr>
          <a:r>
            <a:rPr lang="ru-RU" sz="1000" kern="1200" dirty="0" smtClean="0"/>
            <a:t>Театрализованная деятельность</a:t>
          </a:r>
          <a:endParaRPr lang="ru-RU" sz="1000" kern="1200" dirty="0"/>
        </a:p>
      </dsp:txBody>
      <dsp:txXfrm>
        <a:off x="6286508" y="459029"/>
        <a:ext cx="1117536" cy="1039055"/>
      </dsp:txXfrm>
    </dsp:sp>
    <dsp:sp modelId="{0DFE1A31-3C1F-4001-8AF3-764EE8BFB3C4}">
      <dsp:nvSpPr>
        <dsp:cNvPr id="0" name=""/>
        <dsp:cNvSpPr/>
      </dsp:nvSpPr>
      <dsp:spPr>
        <a:xfrm>
          <a:off x="7387751" y="359201"/>
          <a:ext cx="1238711" cy="1238711"/>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170" tIns="12700" rIns="68170" bIns="12700" numCol="1" spcCol="1270" anchor="ctr" anchorCtr="0">
          <a:noAutofit/>
        </a:bodyPr>
        <a:lstStyle/>
        <a:p>
          <a:pPr lvl="0" algn="ctr" defTabSz="444500">
            <a:lnSpc>
              <a:spcPct val="90000"/>
            </a:lnSpc>
            <a:spcBef>
              <a:spcPct val="0"/>
            </a:spcBef>
            <a:spcAft>
              <a:spcPct val="35000"/>
            </a:spcAft>
          </a:pPr>
          <a:r>
            <a:rPr lang="ru-RU" sz="1000" kern="1200" dirty="0" smtClean="0"/>
            <a:t>Спортивные игры</a:t>
          </a:r>
          <a:endParaRPr lang="ru-RU" sz="1000" kern="1200" dirty="0"/>
        </a:p>
      </dsp:txBody>
      <dsp:txXfrm>
        <a:off x="7569156" y="540606"/>
        <a:ext cx="875901" cy="8759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B3D38-67B2-481D-920A-6D583BA1F781}">
      <dsp:nvSpPr>
        <dsp:cNvPr id="0" name=""/>
        <dsp:cNvSpPr/>
      </dsp:nvSpPr>
      <dsp:spPr>
        <a:xfrm>
          <a:off x="13860" y="394786"/>
          <a:ext cx="2794242" cy="3349145"/>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ru-RU" sz="1000" b="0" i="0" kern="1200" dirty="0" smtClean="0"/>
            <a:t>ребенок </a:t>
          </a:r>
          <a:r>
            <a:rPr lang="ru-RU" sz="1000" b="1" i="0" kern="1200" dirty="0" smtClean="0"/>
            <a:t>демонстрирует положительное отношение </a:t>
          </a:r>
          <a:r>
            <a:rPr lang="ru-RU" sz="1000" b="0" i="0" kern="1200" dirty="0" smtClean="0"/>
            <a:t>к разнообразным физическим упражнениям, </a:t>
          </a:r>
          <a:r>
            <a:rPr lang="ru-RU" sz="1000" b="1" i="0" kern="1200" dirty="0" smtClean="0"/>
            <a:t>проявляет избирательный интерес</a:t>
          </a:r>
          <a:r>
            <a:rPr lang="ru-RU" sz="1000" b="0" i="0" kern="1200" dirty="0" smtClean="0"/>
            <a:t> к отдельным двигательным действиям (бросание и ловля мяча, ходьба, бег, прыжки) и подвижным играм;</a:t>
          </a:r>
          <a:endParaRPr lang="ru-RU" sz="1000" kern="1200" dirty="0"/>
        </a:p>
        <a:p>
          <a:pPr marL="57150" lvl="1" indent="-57150" algn="l" defTabSz="444500">
            <a:lnSpc>
              <a:spcPct val="90000"/>
            </a:lnSpc>
            <a:spcBef>
              <a:spcPct val="0"/>
            </a:spcBef>
            <a:spcAft>
              <a:spcPct val="15000"/>
            </a:spcAft>
            <a:buChar char="••"/>
          </a:pPr>
          <a:r>
            <a:rPr lang="ru-RU" sz="1000" b="0" i="0" kern="1200" dirty="0" smtClean="0"/>
            <a:t>ребенок </a:t>
          </a:r>
          <a:r>
            <a:rPr lang="ru-RU" sz="1000" b="1" i="0" kern="1200" dirty="0" smtClean="0"/>
            <a:t>проявляет элементы самостоятельности </a:t>
          </a:r>
          <a:r>
            <a:rPr lang="ru-RU" sz="1000" b="0" i="0" kern="1200" dirty="0" smtClean="0"/>
            <a:t>в двигательной деятельности, с интересом включается в подвижные игры, </a:t>
          </a:r>
          <a:r>
            <a:rPr lang="ru-RU" sz="1000" b="1" i="0" kern="1200" dirty="0" smtClean="0"/>
            <a:t>стремится</a:t>
          </a:r>
          <a:r>
            <a:rPr lang="ru-RU" sz="1000" b="0" i="0" kern="1200" dirty="0" smtClean="0"/>
            <a:t> к выполнению правил и основных ролей в игре, выполняет простейшие правила построения и перестроения, выполняет ритмические упражнения под музыку;</a:t>
          </a:r>
        </a:p>
        <a:p>
          <a:pPr marL="57150" lvl="1" indent="-57150" algn="l" defTabSz="444500">
            <a:lnSpc>
              <a:spcPct val="90000"/>
            </a:lnSpc>
            <a:spcBef>
              <a:spcPct val="0"/>
            </a:spcBef>
            <a:spcAft>
              <a:spcPct val="15000"/>
            </a:spcAft>
            <a:buChar char="••"/>
          </a:pPr>
          <a:r>
            <a:rPr lang="ru-RU" sz="1000" b="0" i="0" kern="1200" dirty="0" smtClean="0"/>
            <a:t>ребенок демонстрирует координацию движений при выполнении упражнений, сохраняет равновесие при ходьбе, беге, прыжках, </a:t>
          </a:r>
          <a:r>
            <a:rPr lang="ru-RU" sz="1000" b="1" i="0" kern="1200" dirty="0" smtClean="0"/>
            <a:t>способен реагировать на сигналы, переключаться с одного движения на другое</a:t>
          </a:r>
          <a:r>
            <a:rPr lang="ru-RU" sz="1000" b="0" i="0" kern="1200" dirty="0" smtClean="0"/>
            <a:t>, выполнять движения в общем для всех темпе;</a:t>
          </a:r>
        </a:p>
        <a:p>
          <a:pPr marL="57150" lvl="1" indent="-57150" algn="l" defTabSz="444500">
            <a:lnSpc>
              <a:spcPct val="90000"/>
            </a:lnSpc>
            <a:spcBef>
              <a:spcPct val="0"/>
            </a:spcBef>
            <a:spcAft>
              <a:spcPct val="15000"/>
            </a:spcAft>
            <a:buChar char="••"/>
          </a:pPr>
          <a:endParaRPr lang="ru-RU" sz="1000" b="0" i="0" kern="1200" dirty="0" smtClean="0"/>
        </a:p>
      </dsp:txBody>
      <dsp:txXfrm>
        <a:off x="90933" y="471859"/>
        <a:ext cx="2640096" cy="2477325"/>
      </dsp:txXfrm>
    </dsp:sp>
    <dsp:sp modelId="{C0941D2C-A52F-4652-BB7A-4989A2A8FBCB}">
      <dsp:nvSpPr>
        <dsp:cNvPr id="0" name=""/>
        <dsp:cNvSpPr/>
      </dsp:nvSpPr>
      <dsp:spPr>
        <a:xfrm>
          <a:off x="2517339" y="1879420"/>
          <a:ext cx="2705505" cy="2705505"/>
        </a:xfrm>
        <a:prstGeom prst="leftCircularArrow">
          <a:avLst>
            <a:gd name="adj1" fmla="val 2671"/>
            <a:gd name="adj2" fmla="val 324954"/>
            <a:gd name="adj3" fmla="val 761704"/>
            <a:gd name="adj4" fmla="val 7685729"/>
            <a:gd name="adj5" fmla="val 3116"/>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44DC09-BE61-4060-8AFA-4C15CCC215AF}">
      <dsp:nvSpPr>
        <dsp:cNvPr id="0" name=""/>
        <dsp:cNvSpPr/>
      </dsp:nvSpPr>
      <dsp:spPr>
        <a:xfrm>
          <a:off x="1081523" y="3722669"/>
          <a:ext cx="1791667" cy="712487"/>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lvl="0" algn="ctr" defTabSz="1377950">
            <a:lnSpc>
              <a:spcPct val="90000"/>
            </a:lnSpc>
            <a:spcBef>
              <a:spcPct val="0"/>
            </a:spcBef>
            <a:spcAft>
              <a:spcPct val="35000"/>
            </a:spcAft>
          </a:pPr>
          <a:r>
            <a:rPr lang="ru-RU" sz="3100" kern="1200" dirty="0" smtClean="0"/>
            <a:t>К 4 годам</a:t>
          </a:r>
          <a:endParaRPr lang="ru-RU" sz="3100" kern="1200" dirty="0"/>
        </a:p>
      </dsp:txBody>
      <dsp:txXfrm>
        <a:off x="1102391" y="3743537"/>
        <a:ext cx="1749931" cy="670751"/>
      </dsp:txXfrm>
    </dsp:sp>
    <dsp:sp modelId="{3272A3C1-E761-47CF-820A-7D1EF540A75A}">
      <dsp:nvSpPr>
        <dsp:cNvPr id="0" name=""/>
        <dsp:cNvSpPr/>
      </dsp:nvSpPr>
      <dsp:spPr>
        <a:xfrm>
          <a:off x="3042867" y="565198"/>
          <a:ext cx="2843463" cy="3653493"/>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80000"/>
              <a:hueOff val="-17936"/>
              <a:satOff val="-2012"/>
              <a:lumOff val="128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ru-RU" sz="1000" b="0" i="0" kern="1200" dirty="0" smtClean="0"/>
            <a:t>ребенок </a:t>
          </a:r>
          <a:r>
            <a:rPr lang="ru-RU" sz="1000" b="1" i="0" kern="1200" dirty="0" smtClean="0"/>
            <a:t>проявляет интерес </a:t>
          </a:r>
          <a:r>
            <a:rPr lang="ru-RU" sz="1000" b="0" i="0" kern="1200" dirty="0" smtClean="0"/>
            <a:t>к разнообразным физическим упражнениям, действиям с физкультурными пособиями, </a:t>
          </a:r>
          <a:r>
            <a:rPr lang="ru-RU" sz="1000" b="1" i="0" kern="1200" dirty="0" smtClean="0"/>
            <a:t>настойчивость</a:t>
          </a:r>
          <a:r>
            <a:rPr lang="ru-RU" sz="1000" b="0" i="0" kern="1200" dirty="0" smtClean="0"/>
            <a:t> для достижения результата, </a:t>
          </a:r>
          <a:r>
            <a:rPr lang="ru-RU" sz="1000" b="1" i="0" kern="1200" dirty="0" smtClean="0"/>
            <a:t>испытывает потребность </a:t>
          </a:r>
          <a:r>
            <a:rPr lang="ru-RU" sz="1000" b="0" i="0" kern="1200" dirty="0" smtClean="0"/>
            <a:t>в двигательной активности;</a:t>
          </a:r>
          <a:endParaRPr lang="ru-RU" sz="1000" b="0" i="0" kern="1200" dirty="0"/>
        </a:p>
        <a:p>
          <a:pPr marL="57150" lvl="1" indent="-57150" algn="l" defTabSz="444500">
            <a:lnSpc>
              <a:spcPct val="90000"/>
            </a:lnSpc>
            <a:spcBef>
              <a:spcPct val="0"/>
            </a:spcBef>
            <a:spcAft>
              <a:spcPct val="15000"/>
            </a:spcAft>
            <a:buChar char="••"/>
          </a:pPr>
          <a:r>
            <a:rPr lang="ru-RU" sz="1000" b="0" i="0" kern="1200" dirty="0" smtClean="0"/>
            <a:t>ребенок демонстрирует координацию, быстроту, силу, выносливость, гибкость, ловкость, развитие крупной и мелкой моторики, </a:t>
          </a:r>
          <a:r>
            <a:rPr lang="ru-RU" sz="1000" b="1" i="0" kern="1200" dirty="0" smtClean="0"/>
            <a:t>активно и с интересом выполняет </a:t>
          </a:r>
          <a:r>
            <a:rPr lang="ru-RU" sz="1000" b="0" i="0" kern="1200" dirty="0" smtClean="0"/>
            <a:t>основные движения, общеразвивающие упражнения и элементы спортивных упражнений</a:t>
          </a:r>
          <a:r>
            <a:rPr lang="ru-RU" sz="1000" b="1" i="0" kern="1200" dirty="0" smtClean="0"/>
            <a:t>, с желанием играет</a:t>
          </a:r>
          <a:r>
            <a:rPr lang="ru-RU" sz="1000" b="0" i="0" kern="1200" dirty="0" smtClean="0"/>
            <a:t> в подвижные игры, ориентируется в пространстве</a:t>
          </a:r>
          <a:r>
            <a:rPr lang="ru-RU" sz="1000" b="1" i="0" kern="1200" dirty="0" smtClean="0"/>
            <a:t>, переносит освоенные движения в самостоятельную деятельность;</a:t>
          </a:r>
          <a:endParaRPr lang="ru-RU" sz="1000" b="1" i="0" kern="1200" dirty="0"/>
        </a:p>
      </dsp:txBody>
      <dsp:txXfrm>
        <a:off x="3126149" y="1431371"/>
        <a:ext cx="2676899" cy="2704038"/>
      </dsp:txXfrm>
    </dsp:sp>
    <dsp:sp modelId="{706349A6-46FD-40EA-8158-F29EFA0BC378}">
      <dsp:nvSpPr>
        <dsp:cNvPr id="0" name=""/>
        <dsp:cNvSpPr/>
      </dsp:nvSpPr>
      <dsp:spPr>
        <a:xfrm>
          <a:off x="4525022" y="-24275"/>
          <a:ext cx="2822076" cy="2822076"/>
        </a:xfrm>
        <a:prstGeom prst="circularArrow">
          <a:avLst>
            <a:gd name="adj1" fmla="val 2560"/>
            <a:gd name="adj2" fmla="val 310732"/>
            <a:gd name="adj3" fmla="val 20101119"/>
            <a:gd name="adj4" fmla="val 13162873"/>
            <a:gd name="adj5" fmla="val 2987"/>
          </a:avLst>
        </a:prstGeom>
        <a:solidFill>
          <a:schemeClr val="accent2">
            <a:shade val="90000"/>
            <a:hueOff val="-35851"/>
            <a:satOff val="-4207"/>
            <a:lumOff val="2301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3E5D5B-4E8D-4628-B9BA-302F1FA332F3}">
      <dsp:nvSpPr>
        <dsp:cNvPr id="0" name=""/>
        <dsp:cNvSpPr/>
      </dsp:nvSpPr>
      <dsp:spPr>
        <a:xfrm>
          <a:off x="4010080" y="541155"/>
          <a:ext cx="1791667" cy="712487"/>
        </a:xfrm>
        <a:prstGeom prst="roundRect">
          <a:avLst>
            <a:gd name="adj" fmla="val 10000"/>
          </a:avLst>
        </a:prstGeom>
        <a:solidFill>
          <a:schemeClr val="accent2">
            <a:shade val="80000"/>
            <a:hueOff val="-17936"/>
            <a:satOff val="-2012"/>
            <a:lumOff val="128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lvl="0" algn="ctr" defTabSz="1377950">
            <a:lnSpc>
              <a:spcPct val="90000"/>
            </a:lnSpc>
            <a:spcBef>
              <a:spcPct val="0"/>
            </a:spcBef>
            <a:spcAft>
              <a:spcPct val="35000"/>
            </a:spcAft>
          </a:pPr>
          <a:r>
            <a:rPr lang="ru-RU" sz="3100" kern="1200" dirty="0" smtClean="0"/>
            <a:t>К 5 годам </a:t>
          </a:r>
          <a:endParaRPr lang="ru-RU" sz="3100" kern="1200" dirty="0"/>
        </a:p>
      </dsp:txBody>
      <dsp:txXfrm>
        <a:off x="4030948" y="562023"/>
        <a:ext cx="1749931" cy="670751"/>
      </dsp:txXfrm>
    </dsp:sp>
    <dsp:sp modelId="{EC48F2E4-8DDD-42D7-A816-8B7462100251}">
      <dsp:nvSpPr>
        <dsp:cNvPr id="0" name=""/>
        <dsp:cNvSpPr/>
      </dsp:nvSpPr>
      <dsp:spPr>
        <a:xfrm>
          <a:off x="6070080" y="664381"/>
          <a:ext cx="2665383" cy="2934874"/>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80000"/>
              <a:hueOff val="-35872"/>
              <a:satOff val="-4024"/>
              <a:lumOff val="256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ru-RU" sz="1000" b="0" i="0" kern="1200" dirty="0" smtClean="0"/>
            <a:t>ребенок </a:t>
          </a:r>
          <a:r>
            <a:rPr lang="ru-RU" sz="1000" b="1" i="0" kern="1200" dirty="0" smtClean="0"/>
            <a:t>демонстрирует ярко выраженную потребность </a:t>
          </a:r>
          <a:r>
            <a:rPr lang="ru-RU" sz="1000" b="0" i="0" kern="1200" dirty="0" smtClean="0"/>
            <a:t>в двигательной активности, проявляет интерес к новым и знакомым физическим упражнениям, пешим прогулкам, </a:t>
          </a:r>
          <a:r>
            <a:rPr lang="ru-RU" sz="1000" b="1" i="0" kern="1200" dirty="0" smtClean="0"/>
            <a:t>показывает избирательность и инициативу </a:t>
          </a:r>
          <a:r>
            <a:rPr lang="ru-RU" sz="1000" b="0" i="0" kern="1200" dirty="0" smtClean="0"/>
            <a:t>при выполнении упражнений, имеет представления о некоторых видах спорта, туризме, как форме активного отдыха;</a:t>
          </a:r>
          <a:endParaRPr lang="ru-RU" sz="1000" kern="1200" dirty="0"/>
        </a:p>
        <a:p>
          <a:pPr marL="57150" lvl="1" indent="-57150" algn="l" defTabSz="444500">
            <a:lnSpc>
              <a:spcPct val="90000"/>
            </a:lnSpc>
            <a:spcBef>
              <a:spcPct val="0"/>
            </a:spcBef>
            <a:spcAft>
              <a:spcPct val="15000"/>
            </a:spcAft>
            <a:buChar char="••"/>
          </a:pPr>
          <a:r>
            <a:rPr lang="ru-RU" sz="1000" b="0" i="0" kern="1200" dirty="0" smtClean="0"/>
            <a:t>ребенок </a:t>
          </a:r>
          <a:r>
            <a:rPr lang="ru-RU" sz="1000" b="1" i="0" kern="1200" dirty="0" smtClean="0"/>
            <a:t>проявляет осознанность </a:t>
          </a:r>
          <a:r>
            <a:rPr lang="ru-RU" sz="1000" b="0" i="0" kern="1200" dirty="0" smtClean="0"/>
            <a:t>во время занятий физической культурой, демонстрирует выносливость, быстроту, силу, гибкость, ловкость, координацию, выполняет упражнения в заданном ритме и темпе</a:t>
          </a:r>
          <a:r>
            <a:rPr lang="ru-RU" sz="1000" b="1" i="0" kern="1200" dirty="0" smtClean="0"/>
            <a:t>, способен проявить творчество </a:t>
          </a:r>
          <a:r>
            <a:rPr lang="ru-RU" sz="1000" b="0" i="0" kern="1200" dirty="0" smtClean="0"/>
            <a:t>при составлении несложных комбинаций из знакомых упражнений;</a:t>
          </a:r>
        </a:p>
        <a:p>
          <a:pPr marL="57150" lvl="1" indent="-57150" algn="l" defTabSz="444500">
            <a:lnSpc>
              <a:spcPct val="90000"/>
            </a:lnSpc>
            <a:spcBef>
              <a:spcPct val="0"/>
            </a:spcBef>
            <a:spcAft>
              <a:spcPct val="15000"/>
            </a:spcAft>
            <a:buChar char="••"/>
          </a:pPr>
          <a:endParaRPr lang="ru-RU" sz="1000" b="0" i="0" kern="1200" dirty="0" smtClean="0"/>
        </a:p>
      </dsp:txBody>
      <dsp:txXfrm>
        <a:off x="6137620" y="731921"/>
        <a:ext cx="2530303" cy="2170892"/>
      </dsp:txXfrm>
    </dsp:sp>
    <dsp:sp modelId="{8F1D1012-AC80-4772-BB21-BA5941A18A11}">
      <dsp:nvSpPr>
        <dsp:cNvPr id="0" name=""/>
        <dsp:cNvSpPr/>
      </dsp:nvSpPr>
      <dsp:spPr>
        <a:xfrm>
          <a:off x="7110654" y="3576395"/>
          <a:ext cx="1791667" cy="712487"/>
        </a:xfrm>
        <a:prstGeom prst="roundRect">
          <a:avLst>
            <a:gd name="adj" fmla="val 10000"/>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lvl="0" algn="ctr" defTabSz="1377950">
            <a:lnSpc>
              <a:spcPct val="90000"/>
            </a:lnSpc>
            <a:spcBef>
              <a:spcPct val="0"/>
            </a:spcBef>
            <a:spcAft>
              <a:spcPct val="35000"/>
            </a:spcAft>
          </a:pPr>
          <a:r>
            <a:rPr lang="ru-RU" sz="3100" kern="1200" dirty="0" smtClean="0"/>
            <a:t>К 6 годам</a:t>
          </a:r>
          <a:endParaRPr lang="ru-RU" sz="3100" kern="1200" dirty="0"/>
        </a:p>
      </dsp:txBody>
      <dsp:txXfrm>
        <a:off x="7131522" y="3597263"/>
        <a:ext cx="1749931" cy="67075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4CAFDB-E9EA-44F1-8FAE-7F22A4A797CA}">
      <dsp:nvSpPr>
        <dsp:cNvPr id="0" name=""/>
        <dsp:cNvSpPr/>
      </dsp:nvSpPr>
      <dsp:spPr>
        <a:xfrm>
          <a:off x="99805" y="364060"/>
          <a:ext cx="2461876" cy="2461876"/>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ru-RU" sz="1500" kern="1200" dirty="0" smtClean="0"/>
            <a:t>Реализация 5 образовательных областей</a:t>
          </a:r>
          <a:endParaRPr lang="ru-RU" sz="1500" kern="1200" dirty="0"/>
        </a:p>
      </dsp:txBody>
      <dsp:txXfrm>
        <a:off x="443581" y="654368"/>
        <a:ext cx="1419460" cy="1881259"/>
      </dsp:txXfrm>
    </dsp:sp>
    <dsp:sp modelId="{97BE5AA1-CA81-4419-882E-0F6C987B18B3}">
      <dsp:nvSpPr>
        <dsp:cNvPr id="0" name=""/>
        <dsp:cNvSpPr/>
      </dsp:nvSpPr>
      <dsp:spPr>
        <a:xfrm>
          <a:off x="1874130" y="364060"/>
          <a:ext cx="2461876" cy="2461876"/>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ru-RU" sz="1500" strike="noStrike" kern="1200" dirty="0" smtClean="0"/>
            <a:t>Реализация программы коррекционной работы</a:t>
          </a:r>
          <a:endParaRPr lang="ru-RU" sz="1500" strike="noStrike" kern="1200" dirty="0"/>
        </a:p>
      </dsp:txBody>
      <dsp:txXfrm>
        <a:off x="2572771" y="654368"/>
        <a:ext cx="1419460" cy="188125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81EC64-E90C-402D-889E-94AF00298776}">
      <dsp:nvSpPr>
        <dsp:cNvPr id="0" name=""/>
        <dsp:cNvSpPr/>
      </dsp:nvSpPr>
      <dsp:spPr>
        <a:xfrm>
          <a:off x="2158232" y="1286636"/>
          <a:ext cx="1125699" cy="1088245"/>
        </a:xfrm>
        <a:prstGeom prst="gear9">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ru-RU" sz="900" kern="1200" dirty="0" smtClean="0"/>
            <a:t>Логопед</a:t>
          </a:r>
          <a:endParaRPr lang="ru-RU" sz="900" kern="1200" dirty="0"/>
        </a:p>
      </dsp:txBody>
      <dsp:txXfrm>
        <a:off x="2381748" y="1541552"/>
        <a:ext cx="678667" cy="559381"/>
      </dsp:txXfrm>
    </dsp:sp>
    <dsp:sp modelId="{E65B71CB-5464-4A2E-A0C1-94A58DB14B3E}">
      <dsp:nvSpPr>
        <dsp:cNvPr id="0" name=""/>
        <dsp:cNvSpPr/>
      </dsp:nvSpPr>
      <dsp:spPr>
        <a:xfrm>
          <a:off x="1106292" y="1050859"/>
          <a:ext cx="1239257" cy="1239257"/>
        </a:xfrm>
        <a:prstGeom prst="gear6">
          <a:avLst/>
        </a:prstGeom>
        <a:solidFill>
          <a:schemeClr val="accent2">
            <a:shade val="80000"/>
            <a:hueOff val="-17936"/>
            <a:satOff val="-2012"/>
            <a:lumOff val="128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ru-RU" sz="900" kern="1200" dirty="0" smtClean="0"/>
            <a:t>Педагог </a:t>
          </a:r>
          <a:endParaRPr lang="ru-RU" sz="900" kern="1200" dirty="0"/>
        </a:p>
      </dsp:txBody>
      <dsp:txXfrm>
        <a:off x="1418279" y="1364731"/>
        <a:ext cx="615283" cy="611513"/>
      </dsp:txXfrm>
    </dsp:sp>
    <dsp:sp modelId="{C5DD6FE1-DC61-4333-9FB2-EA5435B0340A}">
      <dsp:nvSpPr>
        <dsp:cNvPr id="0" name=""/>
        <dsp:cNvSpPr/>
      </dsp:nvSpPr>
      <dsp:spPr>
        <a:xfrm rot="20700000">
          <a:off x="1800403" y="195898"/>
          <a:ext cx="1214219" cy="1214219"/>
        </a:xfrm>
        <a:prstGeom prst="gear6">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ru-RU" sz="900" kern="1200" dirty="0" smtClean="0"/>
            <a:t>Воспитатель </a:t>
          </a:r>
          <a:endParaRPr lang="ru-RU" sz="900" kern="1200" dirty="0"/>
        </a:p>
      </dsp:txBody>
      <dsp:txXfrm rot="-20700000">
        <a:off x="2066716" y="462212"/>
        <a:ext cx="681591" cy="681591"/>
      </dsp:txXfrm>
    </dsp:sp>
    <dsp:sp modelId="{FD48B0DE-239F-4793-886F-FD112BC10D84}">
      <dsp:nvSpPr>
        <dsp:cNvPr id="0" name=""/>
        <dsp:cNvSpPr/>
      </dsp:nvSpPr>
      <dsp:spPr>
        <a:xfrm>
          <a:off x="2089325" y="1111235"/>
          <a:ext cx="1502576" cy="1544889"/>
        </a:xfrm>
        <a:prstGeom prst="circularArrow">
          <a:avLst>
            <a:gd name="adj1" fmla="val 4687"/>
            <a:gd name="adj2" fmla="val 299029"/>
            <a:gd name="adj3" fmla="val 2482732"/>
            <a:gd name="adj4" fmla="val 15935275"/>
            <a:gd name="adj5" fmla="val 5469"/>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D80AA8-3F92-4657-94FF-5647CFC95B28}">
      <dsp:nvSpPr>
        <dsp:cNvPr id="0" name=""/>
        <dsp:cNvSpPr/>
      </dsp:nvSpPr>
      <dsp:spPr>
        <a:xfrm>
          <a:off x="886822" y="781362"/>
          <a:ext cx="1584700" cy="1584700"/>
        </a:xfrm>
        <a:prstGeom prst="leftCircularArrow">
          <a:avLst>
            <a:gd name="adj1" fmla="val 6452"/>
            <a:gd name="adj2" fmla="val 429999"/>
            <a:gd name="adj3" fmla="val 10489124"/>
            <a:gd name="adj4" fmla="val 14837806"/>
            <a:gd name="adj5" fmla="val 7527"/>
          </a:avLst>
        </a:prstGeom>
        <a:solidFill>
          <a:schemeClr val="accent2">
            <a:shade val="90000"/>
            <a:hueOff val="-17925"/>
            <a:satOff val="-2104"/>
            <a:lumOff val="1150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9997B1-5E7A-4816-8600-E8EAA9A64965}">
      <dsp:nvSpPr>
        <dsp:cNvPr id="0" name=""/>
        <dsp:cNvSpPr/>
      </dsp:nvSpPr>
      <dsp:spPr>
        <a:xfrm>
          <a:off x="1519541" y="-65357"/>
          <a:ext cx="1708625" cy="1708625"/>
        </a:xfrm>
        <a:prstGeom prst="circularArrow">
          <a:avLst>
            <a:gd name="adj1" fmla="val 5984"/>
            <a:gd name="adj2" fmla="val 394124"/>
            <a:gd name="adj3" fmla="val 13313824"/>
            <a:gd name="adj4" fmla="val 10508221"/>
            <a:gd name="adj5" fmla="val 6981"/>
          </a:avLst>
        </a:prstGeom>
        <a:solidFill>
          <a:schemeClr val="accent2">
            <a:shade val="90000"/>
            <a:hueOff val="-35851"/>
            <a:satOff val="-4207"/>
            <a:lumOff val="23011"/>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6B140-2162-4AB7-BA41-4FA6B501724B}">
      <dsp:nvSpPr>
        <dsp:cNvPr id="0" name=""/>
        <dsp:cNvSpPr/>
      </dsp:nvSpPr>
      <dsp:spPr>
        <a:xfrm>
          <a:off x="853248" y="0"/>
          <a:ext cx="3318860" cy="3318860"/>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DA4ADC-46D7-43B1-92D4-7A57A0D62FD2}">
      <dsp:nvSpPr>
        <dsp:cNvPr id="0" name=""/>
        <dsp:cNvSpPr/>
      </dsp:nvSpPr>
      <dsp:spPr>
        <a:xfrm>
          <a:off x="2512678" y="333668"/>
          <a:ext cx="2157259" cy="785636"/>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t>Форма обучения (тип группы)</a:t>
          </a:r>
          <a:endParaRPr lang="ru-RU" sz="1400" kern="1200" dirty="0"/>
        </a:p>
      </dsp:txBody>
      <dsp:txXfrm>
        <a:off x="2551030" y="372020"/>
        <a:ext cx="2080555" cy="708932"/>
      </dsp:txXfrm>
    </dsp:sp>
    <dsp:sp modelId="{96445B36-9F5C-4922-9BE2-D664C3357A22}">
      <dsp:nvSpPr>
        <dsp:cNvPr id="0" name=""/>
        <dsp:cNvSpPr/>
      </dsp:nvSpPr>
      <dsp:spPr>
        <a:xfrm>
          <a:off x="2512678" y="1217509"/>
          <a:ext cx="2157259" cy="785636"/>
        </a:xfrm>
        <a:prstGeom prst="roundRect">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t>Содержание программы</a:t>
          </a:r>
          <a:endParaRPr lang="ru-RU" sz="1400" kern="1200" dirty="0"/>
        </a:p>
      </dsp:txBody>
      <dsp:txXfrm>
        <a:off x="2551030" y="1255861"/>
        <a:ext cx="2080555" cy="708932"/>
      </dsp:txXfrm>
    </dsp:sp>
    <dsp:sp modelId="{A0BBC58D-D55E-4C9B-876D-C10099B32E7C}">
      <dsp:nvSpPr>
        <dsp:cNvPr id="0" name=""/>
        <dsp:cNvSpPr/>
      </dsp:nvSpPr>
      <dsp:spPr>
        <a:xfrm>
          <a:off x="2512678" y="2101350"/>
          <a:ext cx="2157259" cy="785636"/>
        </a:xfrm>
        <a:prstGeom prst="round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t>Раннее начало коррекционной работы и клинические факторы</a:t>
          </a:r>
          <a:endParaRPr lang="ru-RU" sz="1400" kern="1200" dirty="0"/>
        </a:p>
      </dsp:txBody>
      <dsp:txXfrm>
        <a:off x="2551030" y="2139702"/>
        <a:ext cx="2080555" cy="7089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B3D38-67B2-481D-920A-6D583BA1F781}">
      <dsp:nvSpPr>
        <dsp:cNvPr id="0" name=""/>
        <dsp:cNvSpPr/>
      </dsp:nvSpPr>
      <dsp:spPr>
        <a:xfrm>
          <a:off x="4934" y="834038"/>
          <a:ext cx="2149061" cy="2400400"/>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57150" lvl="1" indent="-57150" algn="l" defTabSz="444500">
            <a:lnSpc>
              <a:spcPct val="90000"/>
            </a:lnSpc>
            <a:spcBef>
              <a:spcPct val="0"/>
            </a:spcBef>
            <a:spcAft>
              <a:spcPct val="15000"/>
            </a:spcAft>
            <a:buChar char="••"/>
          </a:pPr>
          <a:r>
            <a:rPr lang="ru-RU" sz="1000" b="0" i="0" kern="1200" dirty="0" smtClean="0"/>
            <a:t>30) действует в соответствии с инструкцией;</a:t>
          </a:r>
          <a:endParaRPr lang="ru-RU" sz="1000" kern="1200" dirty="0"/>
        </a:p>
        <a:p>
          <a:pPr marL="57150" lvl="1" indent="-57150" algn="l" defTabSz="444500">
            <a:lnSpc>
              <a:spcPct val="90000"/>
            </a:lnSpc>
            <a:spcBef>
              <a:spcPct val="0"/>
            </a:spcBef>
            <a:spcAft>
              <a:spcPct val="15000"/>
            </a:spcAft>
            <a:buChar char="••"/>
          </a:pPr>
          <a:r>
            <a:rPr lang="ru-RU" sz="1000" b="0" i="0" kern="1200" dirty="0" smtClean="0"/>
            <a:t>31) выполняет по образцу, а затем самостоятельно простейшие построения и перестроения, физические упражнения в соответствии с указаниями инструктора по физической культуре (воспитателя);</a:t>
          </a:r>
          <a:endParaRPr lang="ru-RU" sz="1000" b="0" i="0" kern="1200" dirty="0"/>
        </a:p>
        <a:p>
          <a:pPr marL="57150" lvl="1" indent="-57150" algn="l" defTabSz="444500">
            <a:lnSpc>
              <a:spcPct val="90000"/>
            </a:lnSpc>
            <a:spcBef>
              <a:spcPct val="0"/>
            </a:spcBef>
            <a:spcAft>
              <a:spcPct val="15000"/>
            </a:spcAft>
            <a:buChar char="••"/>
          </a:pPr>
          <a:r>
            <a:rPr lang="ru-RU" sz="1000" b="0" i="0" kern="1200" dirty="0" smtClean="0"/>
            <a:t>32) стремится принимать активное участие в подвижных играх;</a:t>
          </a:r>
          <a:endParaRPr lang="ru-RU" sz="1000" b="0" i="0" kern="1200" dirty="0"/>
        </a:p>
      </dsp:txBody>
      <dsp:txXfrm>
        <a:off x="60174" y="889278"/>
        <a:ext cx="2038581" cy="1775548"/>
      </dsp:txXfrm>
    </dsp:sp>
    <dsp:sp modelId="{C0941D2C-A52F-4652-BB7A-4989A2A8FBCB}">
      <dsp:nvSpPr>
        <dsp:cNvPr id="0" name=""/>
        <dsp:cNvSpPr/>
      </dsp:nvSpPr>
      <dsp:spPr>
        <a:xfrm>
          <a:off x="1209232" y="1558475"/>
          <a:ext cx="2386567" cy="2386567"/>
        </a:xfrm>
        <a:prstGeom prst="leftCircularArrow">
          <a:avLst>
            <a:gd name="adj1" fmla="val 3217"/>
            <a:gd name="adj2" fmla="val 396546"/>
            <a:gd name="adj3" fmla="val 2168070"/>
            <a:gd name="adj4" fmla="val 9020503"/>
            <a:gd name="adj5" fmla="val 3754"/>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44DC09-BE61-4060-8AFA-4C15CCC215AF}">
      <dsp:nvSpPr>
        <dsp:cNvPr id="0" name=""/>
        <dsp:cNvSpPr/>
      </dsp:nvSpPr>
      <dsp:spPr>
        <a:xfrm>
          <a:off x="482157" y="2540968"/>
          <a:ext cx="1911385" cy="760095"/>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ru-RU" sz="2300" kern="1200" dirty="0" smtClean="0"/>
            <a:t>Младший </a:t>
          </a:r>
          <a:endParaRPr lang="ru-RU" sz="2300" kern="1200" dirty="0"/>
        </a:p>
      </dsp:txBody>
      <dsp:txXfrm>
        <a:off x="504419" y="2563230"/>
        <a:ext cx="1866861" cy="715571"/>
      </dsp:txXfrm>
    </dsp:sp>
    <dsp:sp modelId="{3272A3C1-E761-47CF-820A-7D1EF540A75A}">
      <dsp:nvSpPr>
        <dsp:cNvPr id="0" name=""/>
        <dsp:cNvSpPr/>
      </dsp:nvSpPr>
      <dsp:spPr>
        <a:xfrm>
          <a:off x="2759198" y="1145222"/>
          <a:ext cx="2150308" cy="1773555"/>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80000"/>
              <a:hueOff val="-17936"/>
              <a:satOff val="-2012"/>
              <a:lumOff val="128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ru-RU" sz="1200" b="0" i="0" kern="1200" dirty="0" smtClean="0"/>
            <a:t>29) выполняет двигательные цепочки из трех - пяти элементов;</a:t>
          </a:r>
          <a:endParaRPr lang="ru-RU" sz="1200" kern="1200" dirty="0"/>
        </a:p>
        <a:p>
          <a:pPr marL="114300" lvl="1" indent="-114300" algn="l" defTabSz="533400">
            <a:lnSpc>
              <a:spcPct val="90000"/>
            </a:lnSpc>
            <a:spcBef>
              <a:spcPct val="0"/>
            </a:spcBef>
            <a:spcAft>
              <a:spcPct val="15000"/>
            </a:spcAft>
            <a:buChar char="••"/>
          </a:pPr>
          <a:r>
            <a:rPr lang="ru-RU" sz="1200" b="0" i="0" kern="1200" dirty="0" smtClean="0"/>
            <a:t>30) выполняет общеразвивающие упражнения, ходьбу, бег в заданном темпе;</a:t>
          </a:r>
          <a:endParaRPr lang="ru-RU" sz="1200" b="0" i="0" kern="1200" dirty="0"/>
        </a:p>
      </dsp:txBody>
      <dsp:txXfrm>
        <a:off x="2800012" y="1566084"/>
        <a:ext cx="2068680" cy="1311879"/>
      </dsp:txXfrm>
    </dsp:sp>
    <dsp:sp modelId="{706349A6-46FD-40EA-8158-F29EFA0BC378}">
      <dsp:nvSpPr>
        <dsp:cNvPr id="0" name=""/>
        <dsp:cNvSpPr/>
      </dsp:nvSpPr>
      <dsp:spPr>
        <a:xfrm>
          <a:off x="3927111" y="-29501"/>
          <a:ext cx="2973266" cy="2973266"/>
        </a:xfrm>
        <a:prstGeom prst="circularArrow">
          <a:avLst>
            <a:gd name="adj1" fmla="val 2583"/>
            <a:gd name="adj2" fmla="val 313594"/>
            <a:gd name="adj3" fmla="val 19507823"/>
            <a:gd name="adj4" fmla="val 12572439"/>
            <a:gd name="adj5" fmla="val 3013"/>
          </a:avLst>
        </a:prstGeom>
        <a:solidFill>
          <a:schemeClr val="accent2">
            <a:shade val="90000"/>
            <a:hueOff val="-35851"/>
            <a:satOff val="-4207"/>
            <a:lumOff val="2301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3E5D5B-4E8D-4628-B9BA-302F1FA332F3}">
      <dsp:nvSpPr>
        <dsp:cNvPr id="0" name=""/>
        <dsp:cNvSpPr/>
      </dsp:nvSpPr>
      <dsp:spPr>
        <a:xfrm>
          <a:off x="3237044" y="765175"/>
          <a:ext cx="1911385" cy="760095"/>
        </a:xfrm>
        <a:prstGeom prst="roundRect">
          <a:avLst>
            <a:gd name="adj" fmla="val 10000"/>
          </a:avLst>
        </a:prstGeom>
        <a:solidFill>
          <a:schemeClr val="accent2">
            <a:shade val="80000"/>
            <a:hueOff val="-17936"/>
            <a:satOff val="-2012"/>
            <a:lumOff val="128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ru-RU" sz="2300" kern="1200" dirty="0" smtClean="0"/>
            <a:t>Средний </a:t>
          </a:r>
          <a:endParaRPr lang="ru-RU" sz="2300" kern="1200" dirty="0"/>
        </a:p>
      </dsp:txBody>
      <dsp:txXfrm>
        <a:off x="3259306" y="787437"/>
        <a:ext cx="1866861" cy="715571"/>
      </dsp:txXfrm>
    </dsp:sp>
    <dsp:sp modelId="{EC48F2E4-8DDD-42D7-A816-8B7462100251}">
      <dsp:nvSpPr>
        <dsp:cNvPr id="0" name=""/>
        <dsp:cNvSpPr/>
      </dsp:nvSpPr>
      <dsp:spPr>
        <a:xfrm>
          <a:off x="5514085" y="842077"/>
          <a:ext cx="2692810" cy="2384207"/>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80000"/>
              <a:hueOff val="-35872"/>
              <a:satOff val="-4024"/>
              <a:lumOff val="256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57150" lvl="1" indent="-57150" algn="l" defTabSz="444500">
            <a:lnSpc>
              <a:spcPct val="90000"/>
            </a:lnSpc>
            <a:spcBef>
              <a:spcPct val="0"/>
            </a:spcBef>
            <a:spcAft>
              <a:spcPct val="15000"/>
            </a:spcAft>
            <a:buChar char="••"/>
          </a:pPr>
          <a:r>
            <a:rPr lang="ru-RU" sz="1000" b="0" i="0" kern="1200" dirty="0" smtClean="0"/>
            <a:t>31) выполняет основные виды движений и упражнения по словесной инструкции педагогических работников: согласованные движения, а также разноименные и разнонаправленные движения;</a:t>
          </a:r>
          <a:endParaRPr lang="ru-RU" sz="1000" kern="1200" dirty="0"/>
        </a:p>
        <a:p>
          <a:pPr marL="57150" lvl="1" indent="-57150" algn="l" defTabSz="444500">
            <a:lnSpc>
              <a:spcPct val="90000"/>
            </a:lnSpc>
            <a:spcBef>
              <a:spcPct val="0"/>
            </a:spcBef>
            <a:spcAft>
              <a:spcPct val="15000"/>
            </a:spcAft>
            <a:buChar char="••"/>
          </a:pPr>
          <a:r>
            <a:rPr lang="ru-RU" sz="1000" b="0" i="0" kern="1200" dirty="0" smtClean="0"/>
            <a:t>32) осуществляет элементарное двигательное и словесное планирование действий в ходе спортивных упражнений;</a:t>
          </a:r>
          <a:endParaRPr lang="ru-RU" sz="1000" b="0" i="0" kern="1200" dirty="0"/>
        </a:p>
        <a:p>
          <a:pPr marL="57150" lvl="1" indent="-57150" algn="l" defTabSz="444500">
            <a:lnSpc>
              <a:spcPct val="90000"/>
            </a:lnSpc>
            <a:spcBef>
              <a:spcPct val="0"/>
            </a:spcBef>
            <a:spcAft>
              <a:spcPct val="15000"/>
            </a:spcAft>
            <a:buChar char="••"/>
          </a:pPr>
          <a:r>
            <a:rPr lang="ru-RU" sz="1000" b="0" i="0" kern="1200" dirty="0" smtClean="0"/>
            <a:t>33) знает и подчиняется правилам подвижных игр, эстафет, игр с элементами спорта;</a:t>
          </a:r>
          <a:endParaRPr lang="ru-RU" sz="1000" b="0" i="0" kern="1200" dirty="0"/>
        </a:p>
      </dsp:txBody>
      <dsp:txXfrm>
        <a:off x="5568952" y="896944"/>
        <a:ext cx="2583076" cy="1763572"/>
      </dsp:txXfrm>
    </dsp:sp>
    <dsp:sp modelId="{8F1D1012-AC80-4772-BB21-BA5941A18A11}">
      <dsp:nvSpPr>
        <dsp:cNvPr id="0" name=""/>
        <dsp:cNvSpPr/>
      </dsp:nvSpPr>
      <dsp:spPr>
        <a:xfrm>
          <a:off x="6263182" y="2540910"/>
          <a:ext cx="1911385" cy="760095"/>
        </a:xfrm>
        <a:prstGeom prst="roundRect">
          <a:avLst>
            <a:gd name="adj" fmla="val 10000"/>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ru-RU" sz="2300" kern="1200" dirty="0" smtClean="0"/>
            <a:t>Старший (итоговый)</a:t>
          </a:r>
          <a:endParaRPr lang="ru-RU" sz="2300" kern="1200" dirty="0"/>
        </a:p>
      </dsp:txBody>
      <dsp:txXfrm>
        <a:off x="6285444" y="2563172"/>
        <a:ext cx="1866861" cy="7155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D5130-B211-440E-8B27-9AF99D54A18B}">
      <dsp:nvSpPr>
        <dsp:cNvPr id="0" name=""/>
        <dsp:cNvSpPr/>
      </dsp:nvSpPr>
      <dsp:spPr>
        <a:xfrm>
          <a:off x="2530206" y="1276"/>
          <a:ext cx="1258932" cy="629466"/>
        </a:xfrm>
        <a:prstGeom prst="roundRect">
          <a:avLst>
            <a:gd name="adj" fmla="val 10000"/>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kern="1200" dirty="0" smtClean="0"/>
            <a:t>Социально-коммуникативное развитие</a:t>
          </a:r>
          <a:endParaRPr lang="ru-RU" sz="1100" kern="1200" dirty="0"/>
        </a:p>
      </dsp:txBody>
      <dsp:txXfrm>
        <a:off x="2548642" y="19712"/>
        <a:ext cx="1222060" cy="592594"/>
      </dsp:txXfrm>
    </dsp:sp>
    <dsp:sp modelId="{3DE51C43-9CA2-4C8B-A970-B5A762D1D358}">
      <dsp:nvSpPr>
        <dsp:cNvPr id="0" name=""/>
        <dsp:cNvSpPr/>
      </dsp:nvSpPr>
      <dsp:spPr>
        <a:xfrm rot="2160000">
          <a:off x="3672617" y="816808"/>
          <a:ext cx="655925" cy="220313"/>
        </a:xfrm>
        <a:prstGeom prst="lef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ru-RU" sz="900" kern="1200"/>
        </a:p>
      </dsp:txBody>
      <dsp:txXfrm>
        <a:off x="3738711" y="860871"/>
        <a:ext cx="523737" cy="132187"/>
      </dsp:txXfrm>
    </dsp:sp>
    <dsp:sp modelId="{CBDC7CC2-AFB3-4C52-BD32-1E9178CE3A72}">
      <dsp:nvSpPr>
        <dsp:cNvPr id="0" name=""/>
        <dsp:cNvSpPr/>
      </dsp:nvSpPr>
      <dsp:spPr>
        <a:xfrm>
          <a:off x="4212022" y="1223186"/>
          <a:ext cx="1258932" cy="629466"/>
        </a:xfrm>
        <a:prstGeom prst="roundRect">
          <a:avLst>
            <a:gd name="adj" fmla="val 10000"/>
          </a:avLst>
        </a:prstGeom>
        <a:solidFill>
          <a:schemeClr val="accent2">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kern="1200" dirty="0" smtClean="0"/>
            <a:t>Познавательное развитие</a:t>
          </a:r>
          <a:endParaRPr lang="ru-RU" sz="1100" kern="1200" dirty="0"/>
        </a:p>
      </dsp:txBody>
      <dsp:txXfrm>
        <a:off x="4230458" y="1241622"/>
        <a:ext cx="1222060" cy="592594"/>
      </dsp:txXfrm>
    </dsp:sp>
    <dsp:sp modelId="{DA7AB3F5-B17C-4FFF-8A40-8175FA8C8D4E}">
      <dsp:nvSpPr>
        <dsp:cNvPr id="0" name=""/>
        <dsp:cNvSpPr/>
      </dsp:nvSpPr>
      <dsp:spPr>
        <a:xfrm rot="6480000">
          <a:off x="4192327" y="2416309"/>
          <a:ext cx="655925" cy="220313"/>
        </a:xfrm>
        <a:prstGeom prst="leftRightArrow">
          <a:avLst>
            <a:gd name="adj1" fmla="val 60000"/>
            <a:gd name="adj2" fmla="val 50000"/>
          </a:avLst>
        </a:prstGeom>
        <a:solidFill>
          <a:schemeClr val="accent2">
            <a:shade val="90000"/>
            <a:hueOff val="-10250"/>
            <a:satOff val="-1736"/>
            <a:lumOff val="80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ru-RU" sz="900" kern="1200"/>
        </a:p>
      </dsp:txBody>
      <dsp:txXfrm rot="10800000">
        <a:off x="4258421" y="2460372"/>
        <a:ext cx="523737" cy="132187"/>
      </dsp:txXfrm>
    </dsp:sp>
    <dsp:sp modelId="{3829A7E7-9561-4B6E-93D7-F6CBDCA6E369}">
      <dsp:nvSpPr>
        <dsp:cNvPr id="0" name=""/>
        <dsp:cNvSpPr/>
      </dsp:nvSpPr>
      <dsp:spPr>
        <a:xfrm>
          <a:off x="3569625" y="3200279"/>
          <a:ext cx="1258932" cy="629466"/>
        </a:xfrm>
        <a:prstGeom prst="roundRect">
          <a:avLst>
            <a:gd name="adj" fmla="val 10000"/>
          </a:avLst>
        </a:prstGeom>
        <a:solidFill>
          <a:schemeClr val="accent2">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kern="1200" dirty="0" smtClean="0"/>
            <a:t>Речевое развитие</a:t>
          </a:r>
          <a:endParaRPr lang="ru-RU" sz="1100" kern="1200" dirty="0"/>
        </a:p>
      </dsp:txBody>
      <dsp:txXfrm>
        <a:off x="3588061" y="3218715"/>
        <a:ext cx="1222060" cy="592594"/>
      </dsp:txXfrm>
    </dsp:sp>
    <dsp:sp modelId="{FB28C4EA-F1D6-49FB-81A8-8D8FCC0E80A2}">
      <dsp:nvSpPr>
        <dsp:cNvPr id="0" name=""/>
        <dsp:cNvSpPr/>
      </dsp:nvSpPr>
      <dsp:spPr>
        <a:xfrm rot="10800000">
          <a:off x="2831709" y="3404856"/>
          <a:ext cx="655925" cy="220313"/>
        </a:xfrm>
        <a:prstGeom prst="leftRightArrow">
          <a:avLst>
            <a:gd name="adj1" fmla="val 60000"/>
            <a:gd name="adj2" fmla="val 50000"/>
          </a:avLst>
        </a:prstGeom>
        <a:solidFill>
          <a:schemeClr val="accent2">
            <a:shade val="90000"/>
            <a:hueOff val="-20501"/>
            <a:satOff val="-3472"/>
            <a:lumOff val="160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ru-RU" sz="900" kern="1200"/>
        </a:p>
      </dsp:txBody>
      <dsp:txXfrm rot="10800000">
        <a:off x="2897803" y="3448919"/>
        <a:ext cx="523737" cy="132187"/>
      </dsp:txXfrm>
    </dsp:sp>
    <dsp:sp modelId="{8B96C209-CC14-4101-A472-05049D6F301A}">
      <dsp:nvSpPr>
        <dsp:cNvPr id="0" name=""/>
        <dsp:cNvSpPr/>
      </dsp:nvSpPr>
      <dsp:spPr>
        <a:xfrm>
          <a:off x="1490787" y="3200279"/>
          <a:ext cx="1258932" cy="629466"/>
        </a:xfrm>
        <a:prstGeom prst="roundRect">
          <a:avLst>
            <a:gd name="adj" fmla="val 10000"/>
          </a:avLst>
        </a:prstGeom>
        <a:solidFill>
          <a:schemeClr val="accent2">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kern="1200" dirty="0" smtClean="0"/>
            <a:t>Художественно-эстетическое развитие</a:t>
          </a:r>
          <a:endParaRPr lang="ru-RU" sz="1100" kern="1200" dirty="0"/>
        </a:p>
      </dsp:txBody>
      <dsp:txXfrm>
        <a:off x="1509223" y="3218715"/>
        <a:ext cx="1222060" cy="592594"/>
      </dsp:txXfrm>
    </dsp:sp>
    <dsp:sp modelId="{DB228ADB-1FF0-4717-90C5-C7032204AD7D}">
      <dsp:nvSpPr>
        <dsp:cNvPr id="0" name=""/>
        <dsp:cNvSpPr/>
      </dsp:nvSpPr>
      <dsp:spPr>
        <a:xfrm rot="15120000">
          <a:off x="1471092" y="2416309"/>
          <a:ext cx="655925" cy="220313"/>
        </a:xfrm>
        <a:prstGeom prst="leftRightArrow">
          <a:avLst>
            <a:gd name="adj1" fmla="val 60000"/>
            <a:gd name="adj2" fmla="val 50000"/>
          </a:avLst>
        </a:prstGeom>
        <a:solidFill>
          <a:schemeClr val="accent2">
            <a:shade val="90000"/>
            <a:hueOff val="-30751"/>
            <a:satOff val="-5208"/>
            <a:lumOff val="2408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ru-RU" sz="900" kern="1200"/>
        </a:p>
      </dsp:txBody>
      <dsp:txXfrm rot="10800000">
        <a:off x="1537186" y="2460372"/>
        <a:ext cx="523737" cy="132187"/>
      </dsp:txXfrm>
    </dsp:sp>
    <dsp:sp modelId="{C25FE602-0E15-4EC0-BC2F-D7DB27544362}">
      <dsp:nvSpPr>
        <dsp:cNvPr id="0" name=""/>
        <dsp:cNvSpPr/>
      </dsp:nvSpPr>
      <dsp:spPr>
        <a:xfrm>
          <a:off x="848390" y="1223186"/>
          <a:ext cx="1258932" cy="629466"/>
        </a:xfrm>
        <a:prstGeom prst="roundRect">
          <a:avLst>
            <a:gd name="adj" fmla="val 10000"/>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kern="1200" dirty="0" smtClean="0"/>
            <a:t>Физическое развитие</a:t>
          </a:r>
          <a:endParaRPr lang="ru-RU" sz="1100" kern="1200" dirty="0"/>
        </a:p>
      </dsp:txBody>
      <dsp:txXfrm>
        <a:off x="866826" y="1241622"/>
        <a:ext cx="1222060" cy="592594"/>
      </dsp:txXfrm>
    </dsp:sp>
    <dsp:sp modelId="{A46DD041-EA7E-408E-B5EF-2503AD0C7ACE}">
      <dsp:nvSpPr>
        <dsp:cNvPr id="0" name=""/>
        <dsp:cNvSpPr/>
      </dsp:nvSpPr>
      <dsp:spPr>
        <a:xfrm rot="19440000">
          <a:off x="1990802" y="816808"/>
          <a:ext cx="655925" cy="220313"/>
        </a:xfrm>
        <a:prstGeom prst="leftRightArrow">
          <a:avLst>
            <a:gd name="adj1" fmla="val 60000"/>
            <a:gd name="adj2" fmla="val 50000"/>
          </a:avLst>
        </a:prstGeom>
        <a:solidFill>
          <a:schemeClr val="accent2">
            <a:shade val="90000"/>
            <a:hueOff val="-41001"/>
            <a:satOff val="-6944"/>
            <a:lumOff val="3211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ru-RU" sz="900" kern="1200"/>
        </a:p>
      </dsp:txBody>
      <dsp:txXfrm>
        <a:off x="2056896" y="860871"/>
        <a:ext cx="523737" cy="1321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6D538-1A21-4BFB-B6E5-81A3973F7AF1}">
      <dsp:nvSpPr>
        <dsp:cNvPr id="0" name=""/>
        <dsp:cNvSpPr/>
      </dsp:nvSpPr>
      <dsp:spPr>
        <a:xfrm rot="5400000">
          <a:off x="-195259" y="195361"/>
          <a:ext cx="1301733" cy="911213"/>
        </a:xfrm>
        <a:prstGeom prst="chevron">
          <a:avLst/>
        </a:prstGeom>
        <a:solidFill>
          <a:schemeClr val="accent2">
            <a:shade val="5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ru-RU" sz="1700" kern="1200" dirty="0" smtClean="0"/>
            <a:t>К 6 годам</a:t>
          </a:r>
          <a:endParaRPr lang="ru-RU" sz="1700" kern="1200" dirty="0"/>
        </a:p>
      </dsp:txBody>
      <dsp:txXfrm rot="-5400000">
        <a:off x="2" y="455708"/>
        <a:ext cx="911213" cy="390520"/>
      </dsp:txXfrm>
    </dsp:sp>
    <dsp:sp modelId="{075D33AD-2FAE-4321-950A-15D03F4BC09E}">
      <dsp:nvSpPr>
        <dsp:cNvPr id="0" name=""/>
        <dsp:cNvSpPr/>
      </dsp:nvSpPr>
      <dsp:spPr>
        <a:xfrm rot="5400000">
          <a:off x="3710535" y="-2799220"/>
          <a:ext cx="846126" cy="6444770"/>
        </a:xfrm>
        <a:prstGeom prst="round2SameRect">
          <a:avLst/>
        </a:prstGeom>
        <a:solidFill>
          <a:schemeClr val="lt1">
            <a:alpha val="9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ru-RU" sz="900" kern="1200" dirty="0" smtClean="0"/>
            <a:t>ребенок демонстрирует ярко выраженную потребность в двигательной активности, проявляет интерес к новым и знакомым физическим упражнениям, пешим прогулкам, показывает избирательность и инициативу при выполнении упражнений, имеет представления о некоторых видах спорта, туризме, как форме активного отдыха</a:t>
          </a:r>
          <a:endParaRPr lang="ru-RU" sz="900" kern="1200" dirty="0"/>
        </a:p>
      </dsp:txBody>
      <dsp:txXfrm rot="-5400000">
        <a:off x="911213" y="41406"/>
        <a:ext cx="6403466" cy="763518"/>
      </dsp:txXfrm>
    </dsp:sp>
    <dsp:sp modelId="{FC8D657D-4C30-47B9-927E-913C05DF8E30}">
      <dsp:nvSpPr>
        <dsp:cNvPr id="0" name=""/>
        <dsp:cNvSpPr/>
      </dsp:nvSpPr>
      <dsp:spPr>
        <a:xfrm rot="5400000">
          <a:off x="-195259" y="1298307"/>
          <a:ext cx="1301733" cy="911213"/>
        </a:xfrm>
        <a:prstGeom prst="chevron">
          <a:avLst/>
        </a:prstGeom>
        <a:solidFill>
          <a:schemeClr val="accent2">
            <a:shade val="50000"/>
            <a:hueOff val="-27656"/>
            <a:satOff val="-5606"/>
            <a:lumOff val="30834"/>
            <a:alphaOff val="0"/>
          </a:schemeClr>
        </a:solidFill>
        <a:ln w="25400" cap="flat" cmpd="sng" algn="ctr">
          <a:solidFill>
            <a:schemeClr val="accent2">
              <a:shade val="50000"/>
              <a:hueOff val="-27656"/>
              <a:satOff val="-5606"/>
              <a:lumOff val="3083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ru-RU" sz="1700" kern="1200" dirty="0"/>
        </a:p>
      </dsp:txBody>
      <dsp:txXfrm rot="-5400000">
        <a:off x="2" y="1558654"/>
        <a:ext cx="911213" cy="390520"/>
      </dsp:txXfrm>
    </dsp:sp>
    <dsp:sp modelId="{49F78E41-558F-4AD7-9345-2E7E09FEE3C9}">
      <dsp:nvSpPr>
        <dsp:cNvPr id="0" name=""/>
        <dsp:cNvSpPr/>
      </dsp:nvSpPr>
      <dsp:spPr>
        <a:xfrm rot="5400000">
          <a:off x="3710535" y="-1696274"/>
          <a:ext cx="846126" cy="6444770"/>
        </a:xfrm>
        <a:prstGeom prst="round2SameRect">
          <a:avLst/>
        </a:prstGeom>
        <a:solidFill>
          <a:schemeClr val="lt1">
            <a:alpha val="90000"/>
            <a:hueOff val="0"/>
            <a:satOff val="0"/>
            <a:lumOff val="0"/>
            <a:alphaOff val="0"/>
          </a:schemeClr>
        </a:solidFill>
        <a:ln w="25400" cap="flat" cmpd="sng" algn="ctr">
          <a:solidFill>
            <a:schemeClr val="accent2">
              <a:shade val="50000"/>
              <a:hueOff val="-26567"/>
              <a:satOff val="-4851"/>
              <a:lumOff val="280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ru-RU" sz="900" kern="1200" dirty="0" smtClean="0"/>
            <a:t>Социально-коммуникативное развитие: игра, ориентация в людях и мире вещей, патриотическое воспитание, труд, безопасное поведение</a:t>
          </a:r>
          <a:endParaRPr lang="ru-RU" sz="900" kern="1200" dirty="0"/>
        </a:p>
        <a:p>
          <a:pPr marL="57150" lvl="1" indent="-57150" algn="l" defTabSz="400050">
            <a:lnSpc>
              <a:spcPct val="90000"/>
            </a:lnSpc>
            <a:spcBef>
              <a:spcPct val="0"/>
            </a:spcBef>
            <a:spcAft>
              <a:spcPct val="15000"/>
            </a:spcAft>
            <a:buChar char="••"/>
          </a:pPr>
          <a:r>
            <a:rPr lang="ru-RU" sz="900" kern="1200" dirty="0" smtClean="0"/>
            <a:t>Познавательное развитие: сенсорные эталоны и познавательные действия, математические представления, окружающий мир, природа</a:t>
          </a:r>
          <a:endParaRPr lang="ru-RU" sz="900" kern="1200" dirty="0"/>
        </a:p>
      </dsp:txBody>
      <dsp:txXfrm rot="-5400000">
        <a:off x="911213" y="1144352"/>
        <a:ext cx="6403466" cy="763518"/>
      </dsp:txXfrm>
    </dsp:sp>
    <dsp:sp modelId="{EBBFEA2F-622E-49C4-B4A0-9551DDD0A706}">
      <dsp:nvSpPr>
        <dsp:cNvPr id="0" name=""/>
        <dsp:cNvSpPr/>
      </dsp:nvSpPr>
      <dsp:spPr>
        <a:xfrm rot="5400000">
          <a:off x="-195259" y="2401252"/>
          <a:ext cx="1301733" cy="911213"/>
        </a:xfrm>
        <a:prstGeom prst="chevron">
          <a:avLst/>
        </a:prstGeom>
        <a:solidFill>
          <a:schemeClr val="accent2">
            <a:shade val="50000"/>
            <a:hueOff val="-27656"/>
            <a:satOff val="-5606"/>
            <a:lumOff val="30834"/>
            <a:alphaOff val="0"/>
          </a:schemeClr>
        </a:solidFill>
        <a:ln w="25400" cap="flat" cmpd="sng" algn="ctr">
          <a:solidFill>
            <a:schemeClr val="accent2">
              <a:shade val="50000"/>
              <a:hueOff val="-27656"/>
              <a:satOff val="-5606"/>
              <a:lumOff val="3083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ru-RU" sz="1700" kern="1200"/>
        </a:p>
      </dsp:txBody>
      <dsp:txXfrm rot="-5400000">
        <a:off x="2" y="2661599"/>
        <a:ext cx="911213" cy="390520"/>
      </dsp:txXfrm>
    </dsp:sp>
    <dsp:sp modelId="{FD2D6EDA-7A10-41B0-83F7-3E6D1270873E}">
      <dsp:nvSpPr>
        <dsp:cNvPr id="0" name=""/>
        <dsp:cNvSpPr/>
      </dsp:nvSpPr>
      <dsp:spPr>
        <a:xfrm rot="5400000">
          <a:off x="3710535" y="-593329"/>
          <a:ext cx="846126" cy="6444770"/>
        </a:xfrm>
        <a:prstGeom prst="round2SameRect">
          <a:avLst/>
        </a:prstGeom>
        <a:solidFill>
          <a:schemeClr val="lt1">
            <a:alpha val="90000"/>
            <a:hueOff val="0"/>
            <a:satOff val="0"/>
            <a:lumOff val="0"/>
            <a:alphaOff val="0"/>
          </a:schemeClr>
        </a:solidFill>
        <a:ln w="25400" cap="flat" cmpd="sng" algn="ctr">
          <a:solidFill>
            <a:schemeClr val="accent2">
              <a:shade val="50000"/>
              <a:hueOff val="-26567"/>
              <a:satOff val="-4851"/>
              <a:lumOff val="280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ru-RU" sz="900" kern="1200" dirty="0" smtClean="0"/>
            <a:t>Речевое развитие: лексическая, звуковая стороны речи, грамматический строй, связная речь, подготовка к обучению грамоте.</a:t>
          </a:r>
          <a:endParaRPr lang="ru-RU" sz="900" kern="1200" dirty="0"/>
        </a:p>
        <a:p>
          <a:pPr marL="57150" lvl="1" indent="-57150" algn="l" defTabSz="400050">
            <a:lnSpc>
              <a:spcPct val="90000"/>
            </a:lnSpc>
            <a:spcBef>
              <a:spcPct val="0"/>
            </a:spcBef>
            <a:spcAft>
              <a:spcPct val="15000"/>
            </a:spcAft>
            <a:buChar char="••"/>
          </a:pPr>
          <a:r>
            <a:rPr lang="ru-RU" sz="900" kern="1200" dirty="0" smtClean="0"/>
            <a:t>Художественно-эстетическое развитие: Приобщение к искусству, Изобразительная деятельность, Лепка, Аппликация, Прикладное творчество, Музыкальная деятельность, Театрализованная деятельность, Культурно-досуговая деятельность</a:t>
          </a:r>
          <a:endParaRPr lang="ru-RU" sz="900" kern="1200" dirty="0"/>
        </a:p>
        <a:p>
          <a:pPr marL="57150" lvl="1" indent="-57150" algn="l" defTabSz="400050">
            <a:lnSpc>
              <a:spcPct val="90000"/>
            </a:lnSpc>
            <a:spcBef>
              <a:spcPct val="0"/>
            </a:spcBef>
            <a:spcAft>
              <a:spcPct val="15000"/>
            </a:spcAft>
            <a:buChar char="••"/>
          </a:pPr>
          <a:r>
            <a:rPr lang="ru-RU" sz="900" kern="1200" dirty="0" smtClean="0"/>
            <a:t>Физическое развитие:  основные движения, общеразвивающие упражнения, артикуляционная гимнастика, логопедическая ритмика, строевые упражнения, подвижные игры, спортивные игры, спортивные упражнения, активный отдых. </a:t>
          </a:r>
          <a:endParaRPr lang="ru-RU" sz="900" kern="1200" dirty="0"/>
        </a:p>
      </dsp:txBody>
      <dsp:txXfrm rot="-5400000">
        <a:off x="911213" y="2247297"/>
        <a:ext cx="6403466" cy="7635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6D538-1A21-4BFB-B6E5-81A3973F7AF1}">
      <dsp:nvSpPr>
        <dsp:cNvPr id="0" name=""/>
        <dsp:cNvSpPr/>
      </dsp:nvSpPr>
      <dsp:spPr>
        <a:xfrm rot="5400000">
          <a:off x="-234118" y="234118"/>
          <a:ext cx="1560787" cy="1092550"/>
        </a:xfrm>
        <a:prstGeom prst="chevron">
          <a:avLst/>
        </a:prstGeom>
        <a:solidFill>
          <a:schemeClr val="accent2">
            <a:shade val="5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К 6 годам</a:t>
          </a:r>
          <a:endParaRPr lang="ru-RU" sz="2000" kern="1200" dirty="0"/>
        </a:p>
      </dsp:txBody>
      <dsp:txXfrm rot="-5400000">
        <a:off x="1" y="546274"/>
        <a:ext cx="1092550" cy="468237"/>
      </dsp:txXfrm>
    </dsp:sp>
    <dsp:sp modelId="{075D33AD-2FAE-4321-950A-15D03F4BC09E}">
      <dsp:nvSpPr>
        <dsp:cNvPr id="0" name=""/>
        <dsp:cNvSpPr/>
      </dsp:nvSpPr>
      <dsp:spPr>
        <a:xfrm rot="5400000">
          <a:off x="3884492" y="-2791941"/>
          <a:ext cx="1014511" cy="6598395"/>
        </a:xfrm>
        <a:prstGeom prst="round2SameRect">
          <a:avLst/>
        </a:prstGeom>
        <a:solidFill>
          <a:schemeClr val="lt1">
            <a:alpha val="9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ru-RU" sz="1300" kern="1200" dirty="0" smtClean="0"/>
            <a:t>ребенок демонстрирует ярко выраженную потребность в двигательной активности, проявляет интерес к новым и знакомым физическим упражнениям, пешим прогулкам, показывает избирательность и инициативу при выполнении упражнений, имеет представления о некоторых видах спорта, туризме, как форме активного отдыха </a:t>
          </a:r>
          <a:endParaRPr lang="ru-RU" sz="1300" kern="1200" dirty="0"/>
        </a:p>
      </dsp:txBody>
      <dsp:txXfrm rot="-5400000">
        <a:off x="1092550" y="49525"/>
        <a:ext cx="6548871" cy="9154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840C0-A2D2-4999-8E86-F8D6F2A0780E}">
      <dsp:nvSpPr>
        <dsp:cNvPr id="0" name=""/>
        <dsp:cNvSpPr/>
      </dsp:nvSpPr>
      <dsp:spPr>
        <a:xfrm>
          <a:off x="763" y="398495"/>
          <a:ext cx="1489227" cy="1489227"/>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1957" tIns="13970" rIns="81957" bIns="13970" numCol="1" spcCol="1270" anchor="ctr" anchorCtr="0">
          <a:noAutofit/>
        </a:bodyPr>
        <a:lstStyle/>
        <a:p>
          <a:pPr lvl="0" algn="ctr" defTabSz="488950">
            <a:lnSpc>
              <a:spcPct val="90000"/>
            </a:lnSpc>
            <a:spcBef>
              <a:spcPct val="0"/>
            </a:spcBef>
            <a:spcAft>
              <a:spcPct val="35000"/>
            </a:spcAft>
          </a:pPr>
          <a:r>
            <a:rPr lang="ru-RU" sz="1100" kern="1200" dirty="0" smtClean="0"/>
            <a:t>Игра</a:t>
          </a:r>
          <a:r>
            <a:rPr lang="ru-RU" sz="1000" kern="1200" dirty="0" smtClean="0"/>
            <a:t> </a:t>
          </a:r>
          <a:endParaRPr lang="ru-RU" sz="1000" kern="1200" dirty="0"/>
        </a:p>
      </dsp:txBody>
      <dsp:txXfrm>
        <a:off x="218855" y="616587"/>
        <a:ext cx="1053043" cy="1053043"/>
      </dsp:txXfrm>
    </dsp:sp>
    <dsp:sp modelId="{1099025C-C1BD-4D5B-A5B8-BB86870D340F}">
      <dsp:nvSpPr>
        <dsp:cNvPr id="0" name=""/>
        <dsp:cNvSpPr/>
      </dsp:nvSpPr>
      <dsp:spPr>
        <a:xfrm>
          <a:off x="1192145" y="398495"/>
          <a:ext cx="1489227" cy="1489227"/>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1957" tIns="13970" rIns="81957" bIns="13970" numCol="1" spcCol="1270" anchor="ctr" anchorCtr="0">
          <a:noAutofit/>
        </a:bodyPr>
        <a:lstStyle/>
        <a:p>
          <a:pPr lvl="0" algn="ctr" defTabSz="488950">
            <a:lnSpc>
              <a:spcPct val="90000"/>
            </a:lnSpc>
            <a:spcBef>
              <a:spcPct val="0"/>
            </a:spcBef>
            <a:spcAft>
              <a:spcPct val="35000"/>
            </a:spcAft>
          </a:pPr>
          <a:r>
            <a:rPr lang="ru-RU" sz="1100" kern="1200" dirty="0" smtClean="0"/>
            <a:t>Ориентация в людях и мире вещей </a:t>
          </a:r>
          <a:endParaRPr lang="ru-RU" sz="1100" kern="1200" dirty="0"/>
        </a:p>
      </dsp:txBody>
      <dsp:txXfrm>
        <a:off x="1410237" y="616587"/>
        <a:ext cx="1053043" cy="1053043"/>
      </dsp:txXfrm>
    </dsp:sp>
    <dsp:sp modelId="{78077C3D-51E6-402A-B322-CF1D728ED24E}">
      <dsp:nvSpPr>
        <dsp:cNvPr id="0" name=""/>
        <dsp:cNvSpPr/>
      </dsp:nvSpPr>
      <dsp:spPr>
        <a:xfrm>
          <a:off x="2383527" y="398495"/>
          <a:ext cx="1489227" cy="1489227"/>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1957" tIns="12700" rIns="81957" bIns="12700" numCol="1" spcCol="1270" anchor="ctr" anchorCtr="0">
          <a:noAutofit/>
        </a:bodyPr>
        <a:lstStyle/>
        <a:p>
          <a:pPr lvl="0" algn="ctr" defTabSz="444500">
            <a:lnSpc>
              <a:spcPct val="90000"/>
            </a:lnSpc>
            <a:spcBef>
              <a:spcPct val="0"/>
            </a:spcBef>
            <a:spcAft>
              <a:spcPct val="35000"/>
            </a:spcAft>
          </a:pPr>
          <a:r>
            <a:rPr lang="ru-RU" sz="1000" kern="1200" dirty="0" smtClean="0"/>
            <a:t>Патриотическое воспитание</a:t>
          </a:r>
          <a:endParaRPr lang="ru-RU" sz="1000" kern="1200" dirty="0"/>
        </a:p>
      </dsp:txBody>
      <dsp:txXfrm>
        <a:off x="2601619" y="616587"/>
        <a:ext cx="1053043" cy="1053043"/>
      </dsp:txXfrm>
    </dsp:sp>
    <dsp:sp modelId="{5672ED2E-95A9-4F9E-866B-9748328672C7}">
      <dsp:nvSpPr>
        <dsp:cNvPr id="0" name=""/>
        <dsp:cNvSpPr/>
      </dsp:nvSpPr>
      <dsp:spPr>
        <a:xfrm>
          <a:off x="3574909" y="398495"/>
          <a:ext cx="1489227" cy="1489227"/>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1957" tIns="13970" rIns="81957" bIns="13970" numCol="1" spcCol="1270" anchor="ctr" anchorCtr="0">
          <a:noAutofit/>
        </a:bodyPr>
        <a:lstStyle/>
        <a:p>
          <a:pPr lvl="0" algn="ctr" defTabSz="488950">
            <a:lnSpc>
              <a:spcPct val="90000"/>
            </a:lnSpc>
            <a:spcBef>
              <a:spcPct val="0"/>
            </a:spcBef>
            <a:spcAft>
              <a:spcPct val="35000"/>
            </a:spcAft>
          </a:pPr>
          <a:r>
            <a:rPr lang="ru-RU" sz="1100" kern="1200" dirty="0" smtClean="0"/>
            <a:t>Труд</a:t>
          </a:r>
          <a:r>
            <a:rPr lang="ru-RU" sz="1000" kern="1200" dirty="0" smtClean="0"/>
            <a:t> </a:t>
          </a:r>
          <a:endParaRPr lang="ru-RU" sz="1000" kern="1200" dirty="0"/>
        </a:p>
      </dsp:txBody>
      <dsp:txXfrm>
        <a:off x="3793001" y="616587"/>
        <a:ext cx="1053043" cy="1053043"/>
      </dsp:txXfrm>
    </dsp:sp>
    <dsp:sp modelId="{B981B803-42A6-48C9-8CE5-20685BE519ED}">
      <dsp:nvSpPr>
        <dsp:cNvPr id="0" name=""/>
        <dsp:cNvSpPr/>
      </dsp:nvSpPr>
      <dsp:spPr>
        <a:xfrm>
          <a:off x="4766291" y="398495"/>
          <a:ext cx="1489227" cy="1489227"/>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1957" tIns="13970" rIns="81957" bIns="13970" numCol="1" spcCol="1270" anchor="ctr" anchorCtr="0">
          <a:noAutofit/>
        </a:bodyPr>
        <a:lstStyle/>
        <a:p>
          <a:pPr lvl="0" algn="ctr" defTabSz="488950">
            <a:lnSpc>
              <a:spcPct val="90000"/>
            </a:lnSpc>
            <a:spcBef>
              <a:spcPct val="0"/>
            </a:spcBef>
            <a:spcAft>
              <a:spcPct val="35000"/>
            </a:spcAft>
          </a:pPr>
          <a:r>
            <a:rPr lang="ru-RU" sz="1100" kern="1200" dirty="0" smtClean="0"/>
            <a:t>Безопасное поведение</a:t>
          </a:r>
          <a:endParaRPr lang="ru-RU" sz="1100" kern="1200" dirty="0"/>
        </a:p>
      </dsp:txBody>
      <dsp:txXfrm>
        <a:off x="4984383" y="616587"/>
        <a:ext cx="1053043" cy="105304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6D538-1A21-4BFB-B6E5-81A3973F7AF1}">
      <dsp:nvSpPr>
        <dsp:cNvPr id="0" name=""/>
        <dsp:cNvSpPr/>
      </dsp:nvSpPr>
      <dsp:spPr>
        <a:xfrm rot="5400000">
          <a:off x="-234118" y="234118"/>
          <a:ext cx="1560787" cy="1092550"/>
        </a:xfrm>
        <a:prstGeom prst="chevron">
          <a:avLst/>
        </a:prstGeom>
        <a:solidFill>
          <a:schemeClr val="accent2">
            <a:shade val="5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К 6 годам</a:t>
          </a:r>
          <a:endParaRPr lang="ru-RU" sz="2000" kern="1200" dirty="0"/>
        </a:p>
      </dsp:txBody>
      <dsp:txXfrm rot="-5400000">
        <a:off x="1" y="546274"/>
        <a:ext cx="1092550" cy="468237"/>
      </dsp:txXfrm>
    </dsp:sp>
    <dsp:sp modelId="{075D33AD-2FAE-4321-950A-15D03F4BC09E}">
      <dsp:nvSpPr>
        <dsp:cNvPr id="0" name=""/>
        <dsp:cNvSpPr/>
      </dsp:nvSpPr>
      <dsp:spPr>
        <a:xfrm rot="5400000">
          <a:off x="3884492" y="-2791941"/>
          <a:ext cx="1014511" cy="6598395"/>
        </a:xfrm>
        <a:prstGeom prst="round2SameRect">
          <a:avLst/>
        </a:prstGeom>
        <a:solidFill>
          <a:schemeClr val="lt1">
            <a:alpha val="9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ru-RU" sz="1300" kern="1200" dirty="0" smtClean="0"/>
            <a:t>ребенок демонстрирует ярко выраженную потребность в двигательной активности, проявляет интерес к новым и знакомым физическим упражнениям, пешим прогулкам, показывает избирательность и инициативу при выполнении упражнений, имеет представления о некоторых видах спорта, туризме, как форме активного отдыха </a:t>
          </a:r>
          <a:endParaRPr lang="ru-RU" sz="1300" kern="1200" dirty="0"/>
        </a:p>
      </dsp:txBody>
      <dsp:txXfrm rot="-5400000">
        <a:off x="1092550" y="49525"/>
        <a:ext cx="6548871" cy="91546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840C0-A2D2-4999-8E86-F8D6F2A0780E}">
      <dsp:nvSpPr>
        <dsp:cNvPr id="0" name=""/>
        <dsp:cNvSpPr/>
      </dsp:nvSpPr>
      <dsp:spPr>
        <a:xfrm>
          <a:off x="187700" y="115"/>
          <a:ext cx="1936756" cy="1956883"/>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5597" tIns="13970" rIns="85597" bIns="13970" numCol="1" spcCol="1270" anchor="ctr" anchorCtr="0">
          <a:noAutofit/>
        </a:bodyPr>
        <a:lstStyle/>
        <a:p>
          <a:pPr lvl="0" algn="ctr" defTabSz="488950">
            <a:lnSpc>
              <a:spcPct val="90000"/>
            </a:lnSpc>
            <a:spcBef>
              <a:spcPct val="0"/>
            </a:spcBef>
            <a:spcAft>
              <a:spcPct val="35000"/>
            </a:spcAft>
          </a:pPr>
          <a:r>
            <a:rPr lang="ru-RU" sz="1100" kern="1200" dirty="0" smtClean="0"/>
            <a:t>Сенсорные эталоны и познавательные действия</a:t>
          </a:r>
          <a:r>
            <a:rPr lang="ru-RU" sz="1000" kern="1200" dirty="0" smtClean="0"/>
            <a:t> </a:t>
          </a:r>
          <a:endParaRPr lang="ru-RU" sz="1000" kern="1200" dirty="0"/>
        </a:p>
      </dsp:txBody>
      <dsp:txXfrm>
        <a:off x="471331" y="286694"/>
        <a:ext cx="1369494" cy="1383725"/>
      </dsp:txXfrm>
    </dsp:sp>
    <dsp:sp modelId="{1099025C-C1BD-4D5B-A5B8-BB86870D340F}">
      <dsp:nvSpPr>
        <dsp:cNvPr id="0" name=""/>
        <dsp:cNvSpPr/>
      </dsp:nvSpPr>
      <dsp:spPr>
        <a:xfrm>
          <a:off x="1813383" y="33936"/>
          <a:ext cx="1971565" cy="1889240"/>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5597" tIns="13970" rIns="85597" bIns="13970" numCol="1" spcCol="1270" anchor="ctr" anchorCtr="0">
          <a:noAutofit/>
        </a:bodyPr>
        <a:lstStyle/>
        <a:p>
          <a:pPr lvl="0" algn="ctr" defTabSz="488950">
            <a:lnSpc>
              <a:spcPct val="90000"/>
            </a:lnSpc>
            <a:spcBef>
              <a:spcPct val="0"/>
            </a:spcBef>
            <a:spcAft>
              <a:spcPct val="35000"/>
            </a:spcAft>
          </a:pPr>
          <a:r>
            <a:rPr lang="ru-RU" sz="1100" kern="1200" dirty="0" smtClean="0"/>
            <a:t>Математические представления</a:t>
          </a:r>
          <a:endParaRPr lang="ru-RU" sz="1100" kern="1200" dirty="0"/>
        </a:p>
      </dsp:txBody>
      <dsp:txXfrm>
        <a:off x="2102112" y="310609"/>
        <a:ext cx="1394107" cy="1335894"/>
      </dsp:txXfrm>
    </dsp:sp>
    <dsp:sp modelId="{78077C3D-51E6-402A-B322-CF1D728ED24E}">
      <dsp:nvSpPr>
        <dsp:cNvPr id="0" name=""/>
        <dsp:cNvSpPr/>
      </dsp:nvSpPr>
      <dsp:spPr>
        <a:xfrm>
          <a:off x="3473876" y="200874"/>
          <a:ext cx="1555365" cy="1555365"/>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5597" tIns="15240" rIns="85597" bIns="15240" numCol="1" spcCol="1270" anchor="ctr" anchorCtr="0">
          <a:noAutofit/>
        </a:bodyPr>
        <a:lstStyle/>
        <a:p>
          <a:pPr lvl="0" algn="ctr" defTabSz="533400">
            <a:lnSpc>
              <a:spcPct val="90000"/>
            </a:lnSpc>
            <a:spcBef>
              <a:spcPct val="0"/>
            </a:spcBef>
            <a:spcAft>
              <a:spcPct val="35000"/>
            </a:spcAft>
          </a:pPr>
          <a:r>
            <a:rPr lang="ru-RU" sz="1200" kern="1200" dirty="0" smtClean="0"/>
            <a:t>Окружающий мир</a:t>
          </a:r>
          <a:endParaRPr lang="ru-RU" sz="1200" kern="1200" dirty="0"/>
        </a:p>
      </dsp:txBody>
      <dsp:txXfrm>
        <a:off x="3701654" y="428652"/>
        <a:ext cx="1099809" cy="1099809"/>
      </dsp:txXfrm>
    </dsp:sp>
    <dsp:sp modelId="{5672ED2E-95A9-4F9E-866B-9748328672C7}">
      <dsp:nvSpPr>
        <dsp:cNvPr id="0" name=""/>
        <dsp:cNvSpPr/>
      </dsp:nvSpPr>
      <dsp:spPr>
        <a:xfrm>
          <a:off x="4718169" y="200874"/>
          <a:ext cx="1555365" cy="1555365"/>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5597" tIns="12700" rIns="85597" bIns="12700" numCol="1" spcCol="1270" anchor="ctr" anchorCtr="0">
          <a:noAutofit/>
        </a:bodyPr>
        <a:lstStyle/>
        <a:p>
          <a:pPr lvl="0" algn="ctr" defTabSz="444500">
            <a:lnSpc>
              <a:spcPct val="90000"/>
            </a:lnSpc>
            <a:spcBef>
              <a:spcPct val="0"/>
            </a:spcBef>
            <a:spcAft>
              <a:spcPct val="35000"/>
            </a:spcAft>
          </a:pPr>
          <a:r>
            <a:rPr lang="ru-RU" sz="1000" kern="1200" dirty="0" smtClean="0"/>
            <a:t>Природа</a:t>
          </a:r>
          <a:endParaRPr lang="ru-RU" sz="1000" kern="1200" dirty="0"/>
        </a:p>
      </dsp:txBody>
      <dsp:txXfrm>
        <a:off x="4945947" y="428652"/>
        <a:ext cx="1099809" cy="1099809"/>
      </dsp:txXfrm>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56C9782-F2E0-43DA-A45F-3C5AE27C138D}" type="datetimeFigureOut">
              <a:rPr lang="ru-RU" smtClean="0"/>
              <a:pPr/>
              <a:t>29.10.2024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179C26-E0DF-4A3D-824E-FC8BA9C9C24F}" type="slidenum">
              <a:rPr lang="ru-RU" smtClean="0"/>
              <a:pPr/>
              <a:t>‹#›</a:t>
            </a:fld>
            <a:endParaRPr lang="ru-RU"/>
          </a:p>
        </p:txBody>
      </p:sp>
    </p:spTree>
    <p:extLst>
      <p:ext uri="{BB962C8B-B14F-4D97-AF65-F5344CB8AC3E}">
        <p14:creationId xmlns:p14="http://schemas.microsoft.com/office/powerpoint/2010/main" val="66904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56C9782-F2E0-43DA-A45F-3C5AE27C138D}" type="datetimeFigureOut">
              <a:rPr lang="ru-RU" smtClean="0"/>
              <a:pPr/>
              <a:t>29.10.2024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179C26-E0DF-4A3D-824E-FC8BA9C9C24F}" type="slidenum">
              <a:rPr lang="ru-RU" smtClean="0"/>
              <a:pPr/>
              <a:t>‹#›</a:t>
            </a:fld>
            <a:endParaRPr lang="ru-RU"/>
          </a:p>
        </p:txBody>
      </p:sp>
    </p:spTree>
    <p:extLst>
      <p:ext uri="{BB962C8B-B14F-4D97-AF65-F5344CB8AC3E}">
        <p14:creationId xmlns:p14="http://schemas.microsoft.com/office/powerpoint/2010/main" val="376690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4781"/>
            <a:ext cx="2057400" cy="32908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4781"/>
            <a:ext cx="6019800" cy="32908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56C9782-F2E0-43DA-A45F-3C5AE27C138D}" type="datetimeFigureOut">
              <a:rPr lang="ru-RU" smtClean="0"/>
              <a:pPr/>
              <a:t>29.10.2024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179C26-E0DF-4A3D-824E-FC8BA9C9C24F}" type="slidenum">
              <a:rPr lang="ru-RU" smtClean="0"/>
              <a:pPr/>
              <a:t>‹#›</a:t>
            </a:fld>
            <a:endParaRPr lang="ru-RU"/>
          </a:p>
        </p:txBody>
      </p:sp>
    </p:spTree>
    <p:extLst>
      <p:ext uri="{BB962C8B-B14F-4D97-AF65-F5344CB8AC3E}">
        <p14:creationId xmlns:p14="http://schemas.microsoft.com/office/powerpoint/2010/main" val="534619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56C9782-F2E0-43DA-A45F-3C5AE27C138D}" type="datetimeFigureOut">
              <a:rPr lang="ru-RU" smtClean="0"/>
              <a:pPr/>
              <a:t>29.10.2024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179C26-E0DF-4A3D-824E-FC8BA9C9C24F}" type="slidenum">
              <a:rPr lang="ru-RU" smtClean="0"/>
              <a:pPr/>
              <a:t>‹#›</a:t>
            </a:fld>
            <a:endParaRPr lang="ru-RU"/>
          </a:p>
        </p:txBody>
      </p:sp>
    </p:spTree>
    <p:extLst>
      <p:ext uri="{BB962C8B-B14F-4D97-AF65-F5344CB8AC3E}">
        <p14:creationId xmlns:p14="http://schemas.microsoft.com/office/powerpoint/2010/main" val="2737846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56C9782-F2E0-43DA-A45F-3C5AE27C138D}" type="datetimeFigureOut">
              <a:rPr lang="ru-RU" smtClean="0"/>
              <a:pPr/>
              <a:t>29.10.2024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179C26-E0DF-4A3D-824E-FC8BA9C9C24F}" type="slidenum">
              <a:rPr lang="ru-RU" smtClean="0"/>
              <a:pPr/>
              <a:t>‹#›</a:t>
            </a:fld>
            <a:endParaRPr lang="ru-RU"/>
          </a:p>
        </p:txBody>
      </p:sp>
    </p:spTree>
    <p:extLst>
      <p:ext uri="{BB962C8B-B14F-4D97-AF65-F5344CB8AC3E}">
        <p14:creationId xmlns:p14="http://schemas.microsoft.com/office/powerpoint/2010/main" val="1266931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56C9782-F2E0-43DA-A45F-3C5AE27C138D}" type="datetimeFigureOut">
              <a:rPr lang="ru-RU" smtClean="0"/>
              <a:pPr/>
              <a:t>29.10.2024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179C26-E0DF-4A3D-824E-FC8BA9C9C24F}" type="slidenum">
              <a:rPr lang="ru-RU" smtClean="0"/>
              <a:pPr/>
              <a:t>‹#›</a:t>
            </a:fld>
            <a:endParaRPr lang="ru-RU"/>
          </a:p>
        </p:txBody>
      </p:sp>
    </p:spTree>
    <p:extLst>
      <p:ext uri="{BB962C8B-B14F-4D97-AF65-F5344CB8AC3E}">
        <p14:creationId xmlns:p14="http://schemas.microsoft.com/office/powerpoint/2010/main" val="1092010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56C9782-F2E0-43DA-A45F-3C5AE27C138D}" type="datetimeFigureOut">
              <a:rPr lang="ru-RU" smtClean="0"/>
              <a:pPr/>
              <a:t>29.10.2024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4179C26-E0DF-4A3D-824E-FC8BA9C9C24F}" type="slidenum">
              <a:rPr lang="ru-RU" smtClean="0"/>
              <a:pPr/>
              <a:t>‹#›</a:t>
            </a:fld>
            <a:endParaRPr lang="ru-RU"/>
          </a:p>
        </p:txBody>
      </p:sp>
    </p:spTree>
    <p:extLst>
      <p:ext uri="{BB962C8B-B14F-4D97-AF65-F5344CB8AC3E}">
        <p14:creationId xmlns:p14="http://schemas.microsoft.com/office/powerpoint/2010/main" val="853885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56C9782-F2E0-43DA-A45F-3C5AE27C138D}" type="datetimeFigureOut">
              <a:rPr lang="ru-RU" smtClean="0"/>
              <a:pPr/>
              <a:t>29.10.2024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4179C26-E0DF-4A3D-824E-FC8BA9C9C24F}" type="slidenum">
              <a:rPr lang="ru-RU" smtClean="0"/>
              <a:pPr/>
              <a:t>‹#›</a:t>
            </a:fld>
            <a:endParaRPr lang="ru-RU"/>
          </a:p>
        </p:txBody>
      </p:sp>
    </p:spTree>
    <p:extLst>
      <p:ext uri="{BB962C8B-B14F-4D97-AF65-F5344CB8AC3E}">
        <p14:creationId xmlns:p14="http://schemas.microsoft.com/office/powerpoint/2010/main" val="454874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56C9782-F2E0-43DA-A45F-3C5AE27C138D}" type="datetimeFigureOut">
              <a:rPr lang="ru-RU" smtClean="0"/>
              <a:pPr/>
              <a:t>29.10.2024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4179C26-E0DF-4A3D-824E-FC8BA9C9C24F}" type="slidenum">
              <a:rPr lang="ru-RU" smtClean="0"/>
              <a:pPr/>
              <a:t>‹#›</a:t>
            </a:fld>
            <a:endParaRPr lang="ru-RU"/>
          </a:p>
        </p:txBody>
      </p:sp>
    </p:spTree>
    <p:extLst>
      <p:ext uri="{BB962C8B-B14F-4D97-AF65-F5344CB8AC3E}">
        <p14:creationId xmlns:p14="http://schemas.microsoft.com/office/powerpoint/2010/main" val="1271121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56C9782-F2E0-43DA-A45F-3C5AE27C138D}" type="datetimeFigureOut">
              <a:rPr lang="ru-RU" smtClean="0"/>
              <a:pPr/>
              <a:t>29.10.2024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179C26-E0DF-4A3D-824E-FC8BA9C9C24F}" type="slidenum">
              <a:rPr lang="ru-RU" smtClean="0"/>
              <a:pPr/>
              <a:t>‹#›</a:t>
            </a:fld>
            <a:endParaRPr lang="ru-RU"/>
          </a:p>
        </p:txBody>
      </p:sp>
    </p:spTree>
    <p:extLst>
      <p:ext uri="{BB962C8B-B14F-4D97-AF65-F5344CB8AC3E}">
        <p14:creationId xmlns:p14="http://schemas.microsoft.com/office/powerpoint/2010/main" val="578078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56C9782-F2E0-43DA-A45F-3C5AE27C138D}" type="datetimeFigureOut">
              <a:rPr lang="ru-RU" smtClean="0"/>
              <a:pPr/>
              <a:t>29.10.2024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179C26-E0DF-4A3D-824E-FC8BA9C9C24F}" type="slidenum">
              <a:rPr lang="ru-RU" smtClean="0"/>
              <a:pPr/>
              <a:t>‹#›</a:t>
            </a:fld>
            <a:endParaRPr lang="ru-RU"/>
          </a:p>
        </p:txBody>
      </p:sp>
    </p:spTree>
    <p:extLst>
      <p:ext uri="{BB962C8B-B14F-4D97-AF65-F5344CB8AC3E}">
        <p14:creationId xmlns:p14="http://schemas.microsoft.com/office/powerpoint/2010/main" val="540738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6C9782-F2E0-43DA-A45F-3C5AE27C138D}" type="datetimeFigureOut">
              <a:rPr lang="ru-RU" smtClean="0"/>
              <a:pPr/>
              <a:t>29.10.2024</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4179C26-E0DF-4A3D-824E-FC8BA9C9C24F}" type="slidenum">
              <a:rPr lang="ru-RU" smtClean="0"/>
              <a:pPr/>
              <a:t>‹#›</a:t>
            </a:fld>
            <a:endParaRPr lang="ru-RU"/>
          </a:p>
        </p:txBody>
      </p:sp>
    </p:spTree>
    <p:extLst>
      <p:ext uri="{BB962C8B-B14F-4D97-AF65-F5344CB8AC3E}">
        <p14:creationId xmlns:p14="http://schemas.microsoft.com/office/powerpoint/2010/main" val="645289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17.xm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19.xml"/><Relationship Id="rId3" Type="http://schemas.openxmlformats.org/officeDocument/2006/relationships/diagramData" Target="../diagrams/data18.xml"/><Relationship Id="rId7" Type="http://schemas.microsoft.com/office/2007/relationships/diagramDrawing" Target="../diagrams/drawing18.xml"/><Relationship Id="rId12" Type="http://schemas.microsoft.com/office/2007/relationships/diagramDrawing" Target="../diagrams/drawing19.xm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diagramColors" Target="../diagrams/colors18.xml"/><Relationship Id="rId11" Type="http://schemas.openxmlformats.org/officeDocument/2006/relationships/diagramColors" Target="../diagrams/colors19.xml"/><Relationship Id="rId5" Type="http://schemas.openxmlformats.org/officeDocument/2006/relationships/diagramQuickStyle" Target="../diagrams/quickStyle18.xml"/><Relationship Id="rId10" Type="http://schemas.openxmlformats.org/officeDocument/2006/relationships/diagramQuickStyle" Target="../diagrams/quickStyle19.xml"/><Relationship Id="rId4" Type="http://schemas.openxmlformats.org/officeDocument/2006/relationships/diagramLayout" Target="../diagrams/layout18.xml"/><Relationship Id="rId9" Type="http://schemas.openxmlformats.org/officeDocument/2006/relationships/diagramLayout" Target="../diagrams/layout19.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21.xml"/><Relationship Id="rId3" Type="http://schemas.openxmlformats.org/officeDocument/2006/relationships/diagramData" Target="../diagrams/data20.xml"/><Relationship Id="rId7" Type="http://schemas.microsoft.com/office/2007/relationships/diagramDrawing" Target="../diagrams/drawing20.xml"/><Relationship Id="rId12" Type="http://schemas.microsoft.com/office/2007/relationships/diagramDrawing" Target="../diagrams/drawing21.xm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diagramColors" Target="../diagrams/colors20.xml"/><Relationship Id="rId11" Type="http://schemas.openxmlformats.org/officeDocument/2006/relationships/diagramColors" Target="../diagrams/colors21.xml"/><Relationship Id="rId5" Type="http://schemas.openxmlformats.org/officeDocument/2006/relationships/diagramQuickStyle" Target="../diagrams/quickStyle20.xml"/><Relationship Id="rId10" Type="http://schemas.openxmlformats.org/officeDocument/2006/relationships/diagramQuickStyle" Target="../diagrams/quickStyle21.xml"/><Relationship Id="rId4" Type="http://schemas.openxmlformats.org/officeDocument/2006/relationships/diagramLayout" Target="../diagrams/layout20.xml"/><Relationship Id="rId9" Type="http://schemas.openxmlformats.org/officeDocument/2006/relationships/diagramLayout" Target="../diagrams/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Прямоугольник 6"/>
          <p:cNvSpPr/>
          <p:nvPr/>
        </p:nvSpPr>
        <p:spPr>
          <a:xfrm>
            <a:off x="236483" y="1986358"/>
            <a:ext cx="4451319" cy="1323439"/>
          </a:xfrm>
          <a:prstGeom prst="rect">
            <a:avLst/>
          </a:prstGeom>
        </p:spPr>
        <p:txBody>
          <a:bodyPr wrap="square">
            <a:spAutoFit/>
          </a:bodyPr>
          <a:lstStyle/>
          <a:p>
            <a:pPr algn="r"/>
            <a:r>
              <a:rPr lang="ru-RU" sz="3200" b="1" dirty="0" smtClean="0">
                <a:solidFill>
                  <a:schemeClr val="bg1">
                    <a:lumMod val="95000"/>
                  </a:schemeClr>
                </a:solidFill>
              </a:rPr>
              <a:t>Актуальные вопросы</a:t>
            </a:r>
            <a:r>
              <a:rPr lang="ru-RU" sz="4000" b="1" dirty="0" smtClean="0">
                <a:solidFill>
                  <a:schemeClr val="bg1">
                    <a:lumMod val="95000"/>
                  </a:schemeClr>
                </a:solidFill>
              </a:rPr>
              <a:t/>
            </a:r>
            <a:br>
              <a:rPr lang="ru-RU" sz="4000" b="1" dirty="0" smtClean="0">
                <a:solidFill>
                  <a:schemeClr val="bg1">
                    <a:lumMod val="95000"/>
                  </a:schemeClr>
                </a:solidFill>
              </a:rPr>
            </a:br>
            <a:r>
              <a:rPr lang="ru-RU" sz="1600" b="1" dirty="0" smtClean="0">
                <a:solidFill>
                  <a:schemeClr val="bg1">
                    <a:lumMod val="95000"/>
                  </a:schemeClr>
                </a:solidFill>
              </a:rPr>
              <a:t>проектирования и реализации адаптированной программы дошкольного образования для обучающихся с ТНР</a:t>
            </a:r>
            <a:endParaRPr lang="ru-RU" sz="1600" dirty="0" smtClean="0">
              <a:solidFill>
                <a:schemeClr val="bg1">
                  <a:lumMod val="95000"/>
                </a:schemeClr>
              </a:solidFill>
              <a:latin typeface="Montserrat Medium" pitchFamily="2" charset="-52"/>
            </a:endParaRPr>
          </a:p>
        </p:txBody>
      </p:sp>
      <p:sp>
        <p:nvSpPr>
          <p:cNvPr id="8" name="Прямоугольник 7"/>
          <p:cNvSpPr/>
          <p:nvPr/>
        </p:nvSpPr>
        <p:spPr>
          <a:xfrm>
            <a:off x="5504539" y="2417243"/>
            <a:ext cx="2228045" cy="769441"/>
          </a:xfrm>
          <a:prstGeom prst="rect">
            <a:avLst/>
          </a:prstGeom>
        </p:spPr>
        <p:txBody>
          <a:bodyPr wrap="square">
            <a:spAutoFit/>
          </a:bodyPr>
          <a:lstStyle/>
          <a:p>
            <a:pPr>
              <a:spcBef>
                <a:spcPts val="0"/>
              </a:spcBef>
            </a:pPr>
            <a:r>
              <a:rPr lang="ru-RU" sz="1100" b="1" dirty="0" smtClean="0">
                <a:solidFill>
                  <a:schemeClr val="bg1">
                    <a:lumMod val="95000"/>
                  </a:schemeClr>
                </a:solidFill>
              </a:rPr>
              <a:t>Кошечкина </a:t>
            </a:r>
            <a:r>
              <a:rPr lang="en-US" sz="1100" b="1" dirty="0" smtClean="0">
                <a:solidFill>
                  <a:schemeClr val="bg1">
                    <a:lumMod val="95000"/>
                  </a:schemeClr>
                </a:solidFill>
              </a:rPr>
              <a:t/>
            </a:r>
            <a:br>
              <a:rPr lang="en-US" sz="1100" b="1" dirty="0" smtClean="0">
                <a:solidFill>
                  <a:schemeClr val="bg1">
                    <a:lumMod val="95000"/>
                  </a:schemeClr>
                </a:solidFill>
              </a:rPr>
            </a:br>
            <a:r>
              <a:rPr lang="ru-RU" sz="1100" b="1" dirty="0" smtClean="0">
                <a:solidFill>
                  <a:schemeClr val="bg1">
                    <a:lumMod val="95000"/>
                  </a:schemeClr>
                </a:solidFill>
              </a:rPr>
              <a:t>Татьяна Вячеславовна</a:t>
            </a:r>
            <a:r>
              <a:rPr lang="ru-RU" sz="1100" dirty="0" smtClean="0">
                <a:solidFill>
                  <a:schemeClr val="bg1">
                    <a:lumMod val="95000"/>
                  </a:schemeClr>
                </a:solidFill>
              </a:rPr>
              <a:t>, </a:t>
            </a:r>
          </a:p>
          <a:p>
            <a:pPr>
              <a:spcBef>
                <a:spcPts val="0"/>
              </a:spcBef>
            </a:pPr>
            <a:r>
              <a:rPr lang="ru-RU" sz="1100" dirty="0" smtClean="0">
                <a:solidFill>
                  <a:schemeClr val="bg1">
                    <a:lumMod val="95000"/>
                  </a:schemeClr>
                </a:solidFill>
              </a:rPr>
              <a:t>к. п. н., </a:t>
            </a:r>
            <a:r>
              <a:rPr lang="en-US" sz="1100" dirty="0" smtClean="0">
                <a:solidFill>
                  <a:schemeClr val="bg1">
                    <a:lumMod val="95000"/>
                  </a:schemeClr>
                </a:solidFill>
              </a:rPr>
              <a:t/>
            </a:r>
            <a:br>
              <a:rPr lang="en-US" sz="1100" dirty="0" smtClean="0">
                <a:solidFill>
                  <a:schemeClr val="bg1">
                    <a:lumMod val="95000"/>
                  </a:schemeClr>
                </a:solidFill>
              </a:rPr>
            </a:br>
            <a:r>
              <a:rPr lang="ru-RU" sz="1100" dirty="0" smtClean="0">
                <a:solidFill>
                  <a:schemeClr val="bg1">
                    <a:lumMod val="95000"/>
                  </a:schemeClr>
                </a:solidFill>
              </a:rPr>
              <a:t>старший науч. </a:t>
            </a:r>
            <a:r>
              <a:rPr lang="ru-RU" sz="1100" dirty="0" err="1" smtClean="0">
                <a:solidFill>
                  <a:schemeClr val="bg1">
                    <a:lumMod val="95000"/>
                  </a:schemeClr>
                </a:solidFill>
              </a:rPr>
              <a:t>сотр</a:t>
            </a:r>
            <a:r>
              <a:rPr lang="ru-RU" sz="1100" dirty="0" smtClean="0">
                <a:solidFill>
                  <a:schemeClr val="bg1">
                    <a:lumMod val="95000"/>
                  </a:schemeClr>
                </a:solidFill>
              </a:rPr>
              <a:t>.</a:t>
            </a:r>
            <a:endParaRPr lang="ru-RU" sz="1100" dirty="0">
              <a:solidFill>
                <a:schemeClr val="bg1">
                  <a:lumMod val="95000"/>
                </a:schemeClr>
              </a:solidFill>
            </a:endParaRPr>
          </a:p>
        </p:txBody>
      </p:sp>
      <p:sp>
        <p:nvSpPr>
          <p:cNvPr id="9" name="Правая фигурная скобка 8"/>
          <p:cNvSpPr/>
          <p:nvPr/>
        </p:nvSpPr>
        <p:spPr>
          <a:xfrm>
            <a:off x="5143421" y="2182015"/>
            <a:ext cx="64394" cy="1551905"/>
          </a:xfrm>
          <a:prstGeom prst="rightBrace">
            <a:avLst/>
          </a:prstGeom>
          <a:solidFill>
            <a:srgbClr val="8B3C67"/>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a:solidFill>
                <a:schemeClr val="bg1">
                  <a:lumMod val="95000"/>
                </a:schemeClr>
              </a:solidFill>
            </a:endParaRP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618" y="855939"/>
            <a:ext cx="552715" cy="514607"/>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2983" y="846837"/>
            <a:ext cx="1219202" cy="518161"/>
          </a:xfrm>
          <a:prstGeom prst="rect">
            <a:avLst/>
          </a:prstGeom>
        </p:spPr>
      </p:pic>
    </p:spTree>
    <p:extLst>
      <p:ext uri="{BB962C8B-B14F-4D97-AF65-F5344CB8AC3E}">
        <p14:creationId xmlns:p14="http://schemas.microsoft.com/office/powerpoint/2010/main" val="197590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36595" y="181696"/>
            <a:ext cx="5519458" cy="646331"/>
          </a:xfrm>
          <a:prstGeom prst="rect">
            <a:avLst/>
          </a:prstGeom>
        </p:spPr>
        <p:txBody>
          <a:bodyPr wrap="square">
            <a:spAutoFit/>
          </a:bodyPr>
          <a:lstStyle/>
          <a:p>
            <a:r>
              <a:rPr lang="ru-RU" b="1" dirty="0" smtClean="0">
                <a:solidFill>
                  <a:srgbClr val="8B3C67"/>
                </a:solidFill>
              </a:rPr>
              <a:t>Соотнесение целевых ориентиров с планируемыми результатами в разных возрастных группах</a:t>
            </a:r>
            <a:endParaRPr lang="ru-RU" b="1" dirty="0">
              <a:solidFill>
                <a:srgbClr val="8B3C67"/>
              </a:solidFill>
            </a:endParaRPr>
          </a:p>
        </p:txBody>
      </p:sp>
      <p:cxnSp>
        <p:nvCxnSpPr>
          <p:cNvPr id="5" name="Прямая соединительная линия 4"/>
          <p:cNvCxnSpPr/>
          <p:nvPr/>
        </p:nvCxnSpPr>
        <p:spPr>
          <a:xfrm>
            <a:off x="251138" y="882203"/>
            <a:ext cx="8628845" cy="0"/>
          </a:xfrm>
          <a:prstGeom prst="line">
            <a:avLst/>
          </a:prstGeom>
          <a:ln w="19050">
            <a:solidFill>
              <a:srgbClr val="8B3C67"/>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97253" y="2178437"/>
            <a:ext cx="8623738" cy="2798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6" name="Схема 5"/>
          <p:cNvGraphicFramePr/>
          <p:nvPr>
            <p:extLst>
              <p:ext uri="{D42A27DB-BD31-4B8C-83A1-F6EECF244321}">
                <p14:modId xmlns:p14="http://schemas.microsoft.com/office/powerpoint/2010/main" val="826846462"/>
              </p:ext>
            </p:extLst>
          </p:nvPr>
        </p:nvGraphicFramePr>
        <p:xfrm>
          <a:off x="475592" y="539750"/>
          <a:ext cx="8211207"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2675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51138" y="94969"/>
            <a:ext cx="5519458" cy="707886"/>
          </a:xfrm>
          <a:prstGeom prst="rect">
            <a:avLst/>
          </a:prstGeom>
        </p:spPr>
        <p:txBody>
          <a:bodyPr wrap="square">
            <a:spAutoFit/>
          </a:bodyPr>
          <a:lstStyle/>
          <a:p>
            <a:r>
              <a:rPr lang="ru-RU" sz="2000" b="1" dirty="0" smtClean="0">
                <a:solidFill>
                  <a:srgbClr val="8B3C67"/>
                </a:solidFill>
              </a:rPr>
              <a:t>Взаимосвязанность областей развития для достижения целевых результатов</a:t>
            </a:r>
            <a:endParaRPr lang="ru-RU" sz="2000" b="1" dirty="0">
              <a:solidFill>
                <a:srgbClr val="8B3C67"/>
              </a:solidFill>
            </a:endParaRPr>
          </a:p>
        </p:txBody>
      </p:sp>
      <p:cxnSp>
        <p:nvCxnSpPr>
          <p:cNvPr id="5" name="Прямая соединительная линия 4"/>
          <p:cNvCxnSpPr/>
          <p:nvPr/>
        </p:nvCxnSpPr>
        <p:spPr>
          <a:xfrm>
            <a:off x="251138" y="882203"/>
            <a:ext cx="8628845" cy="0"/>
          </a:xfrm>
          <a:prstGeom prst="line">
            <a:avLst/>
          </a:prstGeom>
          <a:ln w="19050">
            <a:solidFill>
              <a:srgbClr val="8B3C67"/>
            </a:solidFill>
          </a:ln>
        </p:spPr>
        <p:style>
          <a:lnRef idx="1">
            <a:schemeClr val="accent1"/>
          </a:lnRef>
          <a:fillRef idx="0">
            <a:schemeClr val="accent1"/>
          </a:fillRef>
          <a:effectRef idx="0">
            <a:schemeClr val="accent1"/>
          </a:effectRef>
          <a:fontRef idx="minor">
            <a:schemeClr val="tx1"/>
          </a:fontRef>
        </p:style>
      </p:cxnSp>
      <p:graphicFrame>
        <p:nvGraphicFramePr>
          <p:cNvPr id="4" name="Схема 3"/>
          <p:cNvGraphicFramePr/>
          <p:nvPr>
            <p:extLst>
              <p:ext uri="{D42A27DB-BD31-4B8C-83A1-F6EECF244321}">
                <p14:modId xmlns:p14="http://schemas.microsoft.com/office/powerpoint/2010/main" val="2865280173"/>
              </p:ext>
            </p:extLst>
          </p:nvPr>
        </p:nvGraphicFramePr>
        <p:xfrm>
          <a:off x="932792" y="1048406"/>
          <a:ext cx="6319345" cy="38310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Двойная стрелка влево/вправо 5"/>
          <p:cNvSpPr/>
          <p:nvPr/>
        </p:nvSpPr>
        <p:spPr>
          <a:xfrm>
            <a:off x="3472946" y="2432816"/>
            <a:ext cx="1239036" cy="139919"/>
          </a:xfrm>
          <a:prstGeom prst="leftRightArrow">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Двойная стрелка влево/вправо 11"/>
          <p:cNvSpPr/>
          <p:nvPr/>
        </p:nvSpPr>
        <p:spPr>
          <a:xfrm rot="2609476">
            <a:off x="3332080" y="3221803"/>
            <a:ext cx="1540931" cy="146689"/>
          </a:xfrm>
          <a:prstGeom prst="leftRightArrow">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Двойная стрелка влево/вправо 12"/>
          <p:cNvSpPr/>
          <p:nvPr/>
        </p:nvSpPr>
        <p:spPr>
          <a:xfrm rot="8428011">
            <a:off x="3348762" y="3216642"/>
            <a:ext cx="1643079" cy="157011"/>
          </a:xfrm>
          <a:prstGeom prst="leftRightArrow">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72781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60986" y="174317"/>
            <a:ext cx="6460308" cy="707886"/>
          </a:xfrm>
          <a:prstGeom prst="rect">
            <a:avLst/>
          </a:prstGeom>
        </p:spPr>
        <p:txBody>
          <a:bodyPr wrap="square">
            <a:spAutoFit/>
          </a:bodyPr>
          <a:lstStyle/>
          <a:p>
            <a:r>
              <a:rPr lang="ru-RU" sz="2000" b="1" dirty="0" smtClean="0">
                <a:solidFill>
                  <a:srgbClr val="8B3C67"/>
                </a:solidFill>
              </a:rPr>
              <a:t>Пример интерпретации целевого результата в рамках 5 образовательных областей</a:t>
            </a:r>
            <a:endParaRPr lang="ru-RU" sz="2000" b="1" dirty="0">
              <a:solidFill>
                <a:srgbClr val="8B3C67"/>
              </a:solidFill>
            </a:endParaRPr>
          </a:p>
        </p:txBody>
      </p:sp>
      <p:cxnSp>
        <p:nvCxnSpPr>
          <p:cNvPr id="5" name="Прямая соединительная линия 4"/>
          <p:cNvCxnSpPr/>
          <p:nvPr/>
        </p:nvCxnSpPr>
        <p:spPr>
          <a:xfrm>
            <a:off x="251138" y="882203"/>
            <a:ext cx="8628845" cy="0"/>
          </a:xfrm>
          <a:prstGeom prst="line">
            <a:avLst/>
          </a:prstGeom>
          <a:ln w="19050">
            <a:solidFill>
              <a:srgbClr val="8B3C67"/>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301543" y="1608083"/>
            <a:ext cx="8623738" cy="2798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4" name="Схема 3"/>
          <p:cNvGraphicFramePr/>
          <p:nvPr>
            <p:extLst>
              <p:ext uri="{D42A27DB-BD31-4B8C-83A1-F6EECF244321}">
                <p14:modId xmlns:p14="http://schemas.microsoft.com/office/powerpoint/2010/main" val="3875934974"/>
              </p:ext>
            </p:extLst>
          </p:nvPr>
        </p:nvGraphicFramePr>
        <p:xfrm>
          <a:off x="822433" y="1261241"/>
          <a:ext cx="7355984" cy="3507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2781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60986" y="174317"/>
            <a:ext cx="6460308" cy="1015663"/>
          </a:xfrm>
          <a:prstGeom prst="rect">
            <a:avLst/>
          </a:prstGeom>
        </p:spPr>
        <p:txBody>
          <a:bodyPr wrap="square">
            <a:spAutoFit/>
          </a:bodyPr>
          <a:lstStyle/>
          <a:p>
            <a:r>
              <a:rPr lang="ru-RU" sz="2000" b="1" dirty="0" smtClean="0">
                <a:solidFill>
                  <a:srgbClr val="8B3C67"/>
                </a:solidFill>
              </a:rPr>
              <a:t>Пример интерпретации целевого результата в рамках 5 образовательных областей – область социально-коммуникативного развития </a:t>
            </a:r>
            <a:endParaRPr lang="ru-RU" sz="2000" b="1" dirty="0">
              <a:solidFill>
                <a:srgbClr val="8B3C67"/>
              </a:solidFill>
            </a:endParaRPr>
          </a:p>
        </p:txBody>
      </p:sp>
      <p:cxnSp>
        <p:nvCxnSpPr>
          <p:cNvPr id="5" name="Прямая соединительная линия 4"/>
          <p:cNvCxnSpPr/>
          <p:nvPr/>
        </p:nvCxnSpPr>
        <p:spPr>
          <a:xfrm>
            <a:off x="257577" y="1189980"/>
            <a:ext cx="8628845" cy="0"/>
          </a:xfrm>
          <a:prstGeom prst="line">
            <a:avLst/>
          </a:prstGeom>
          <a:ln w="19050">
            <a:solidFill>
              <a:srgbClr val="8B3C67"/>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301543" y="1608083"/>
            <a:ext cx="8623738" cy="2798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4" name="Схема 3"/>
          <p:cNvGraphicFramePr/>
          <p:nvPr>
            <p:extLst>
              <p:ext uri="{D42A27DB-BD31-4B8C-83A1-F6EECF244321}">
                <p14:modId xmlns:p14="http://schemas.microsoft.com/office/powerpoint/2010/main" val="2057066295"/>
              </p:ext>
            </p:extLst>
          </p:nvPr>
        </p:nvGraphicFramePr>
        <p:xfrm>
          <a:off x="301543" y="1647149"/>
          <a:ext cx="7690946" cy="1560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Схема 5"/>
          <p:cNvGraphicFramePr/>
          <p:nvPr>
            <p:extLst>
              <p:ext uri="{D42A27DB-BD31-4B8C-83A1-F6EECF244321}">
                <p14:modId xmlns:p14="http://schemas.microsoft.com/office/powerpoint/2010/main" val="184221337"/>
              </p:ext>
            </p:extLst>
          </p:nvPr>
        </p:nvGraphicFramePr>
        <p:xfrm>
          <a:off x="1311165" y="2571750"/>
          <a:ext cx="6256283" cy="22862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260893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60986" y="174317"/>
            <a:ext cx="6460308" cy="1015663"/>
          </a:xfrm>
          <a:prstGeom prst="rect">
            <a:avLst/>
          </a:prstGeom>
        </p:spPr>
        <p:txBody>
          <a:bodyPr wrap="square">
            <a:spAutoFit/>
          </a:bodyPr>
          <a:lstStyle/>
          <a:p>
            <a:r>
              <a:rPr lang="ru-RU" sz="2000" b="1" dirty="0" smtClean="0">
                <a:solidFill>
                  <a:srgbClr val="8B3C67"/>
                </a:solidFill>
              </a:rPr>
              <a:t>Пример интерпретации целевого результата в рамках 5 образовательных областей – область познавательного развития </a:t>
            </a:r>
            <a:endParaRPr lang="ru-RU" sz="2000" b="1" dirty="0">
              <a:solidFill>
                <a:srgbClr val="8B3C67"/>
              </a:solidFill>
            </a:endParaRPr>
          </a:p>
        </p:txBody>
      </p:sp>
      <p:cxnSp>
        <p:nvCxnSpPr>
          <p:cNvPr id="5" name="Прямая соединительная линия 4"/>
          <p:cNvCxnSpPr/>
          <p:nvPr/>
        </p:nvCxnSpPr>
        <p:spPr>
          <a:xfrm>
            <a:off x="257577" y="1189980"/>
            <a:ext cx="8628845" cy="0"/>
          </a:xfrm>
          <a:prstGeom prst="line">
            <a:avLst/>
          </a:prstGeom>
          <a:ln w="19050">
            <a:solidFill>
              <a:srgbClr val="8B3C67"/>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301543" y="1608083"/>
            <a:ext cx="8623738" cy="2798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4" name="Схема 3"/>
          <p:cNvGraphicFramePr/>
          <p:nvPr>
            <p:extLst>
              <p:ext uri="{D42A27DB-BD31-4B8C-83A1-F6EECF244321}">
                <p14:modId xmlns:p14="http://schemas.microsoft.com/office/powerpoint/2010/main" val="2057066295"/>
              </p:ext>
            </p:extLst>
          </p:nvPr>
        </p:nvGraphicFramePr>
        <p:xfrm>
          <a:off x="301543" y="1647149"/>
          <a:ext cx="7690946" cy="1560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Схема 5"/>
          <p:cNvGraphicFramePr/>
          <p:nvPr>
            <p:extLst>
              <p:ext uri="{D42A27DB-BD31-4B8C-83A1-F6EECF244321}">
                <p14:modId xmlns:p14="http://schemas.microsoft.com/office/powerpoint/2010/main" val="1765823062"/>
              </p:ext>
            </p:extLst>
          </p:nvPr>
        </p:nvGraphicFramePr>
        <p:xfrm>
          <a:off x="1311165" y="2900855"/>
          <a:ext cx="6461235" cy="195711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908598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60986" y="174317"/>
            <a:ext cx="6460308" cy="707886"/>
          </a:xfrm>
          <a:prstGeom prst="rect">
            <a:avLst/>
          </a:prstGeom>
        </p:spPr>
        <p:txBody>
          <a:bodyPr wrap="square">
            <a:spAutoFit/>
          </a:bodyPr>
          <a:lstStyle/>
          <a:p>
            <a:r>
              <a:rPr lang="ru-RU" sz="2000" b="1" dirty="0" smtClean="0">
                <a:solidFill>
                  <a:srgbClr val="8B3C67"/>
                </a:solidFill>
              </a:rPr>
              <a:t>Пример интерпретации целевого результата в рамках 5 образовательных областей – область речевого развития </a:t>
            </a:r>
            <a:endParaRPr lang="ru-RU" sz="2000" b="1" dirty="0">
              <a:solidFill>
                <a:srgbClr val="8B3C67"/>
              </a:solidFill>
            </a:endParaRPr>
          </a:p>
        </p:txBody>
      </p:sp>
      <p:cxnSp>
        <p:nvCxnSpPr>
          <p:cNvPr id="5" name="Прямая соединительная линия 4"/>
          <p:cNvCxnSpPr/>
          <p:nvPr/>
        </p:nvCxnSpPr>
        <p:spPr>
          <a:xfrm>
            <a:off x="257577" y="1189980"/>
            <a:ext cx="8628845" cy="0"/>
          </a:xfrm>
          <a:prstGeom prst="line">
            <a:avLst/>
          </a:prstGeom>
          <a:ln w="19050">
            <a:solidFill>
              <a:srgbClr val="8B3C67"/>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301543" y="1608083"/>
            <a:ext cx="8623738" cy="2798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4" name="Схема 3"/>
          <p:cNvGraphicFramePr/>
          <p:nvPr>
            <p:extLst>
              <p:ext uri="{D42A27DB-BD31-4B8C-83A1-F6EECF244321}">
                <p14:modId xmlns:p14="http://schemas.microsoft.com/office/powerpoint/2010/main" val="2057066295"/>
              </p:ext>
            </p:extLst>
          </p:nvPr>
        </p:nvGraphicFramePr>
        <p:xfrm>
          <a:off x="301543" y="1647149"/>
          <a:ext cx="7690946" cy="1560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Схема 5"/>
          <p:cNvGraphicFramePr/>
          <p:nvPr>
            <p:extLst>
              <p:ext uri="{D42A27DB-BD31-4B8C-83A1-F6EECF244321}">
                <p14:modId xmlns:p14="http://schemas.microsoft.com/office/powerpoint/2010/main" val="2307303946"/>
              </p:ext>
            </p:extLst>
          </p:nvPr>
        </p:nvGraphicFramePr>
        <p:xfrm>
          <a:off x="1311165" y="2900855"/>
          <a:ext cx="6461235" cy="195711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961987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60986" y="174317"/>
            <a:ext cx="6460308" cy="1015663"/>
          </a:xfrm>
          <a:prstGeom prst="rect">
            <a:avLst/>
          </a:prstGeom>
        </p:spPr>
        <p:txBody>
          <a:bodyPr wrap="square">
            <a:spAutoFit/>
          </a:bodyPr>
          <a:lstStyle/>
          <a:p>
            <a:r>
              <a:rPr lang="ru-RU" sz="2000" b="1" dirty="0" smtClean="0">
                <a:solidFill>
                  <a:srgbClr val="8B3C67"/>
                </a:solidFill>
              </a:rPr>
              <a:t>Пример интерпретации целевого результата в рамках 5 образовательных областей – область художественно-эстетического развития </a:t>
            </a:r>
            <a:endParaRPr lang="ru-RU" sz="2000" b="1" dirty="0">
              <a:solidFill>
                <a:srgbClr val="8B3C67"/>
              </a:solidFill>
            </a:endParaRPr>
          </a:p>
        </p:txBody>
      </p:sp>
      <p:cxnSp>
        <p:nvCxnSpPr>
          <p:cNvPr id="5" name="Прямая соединительная линия 4"/>
          <p:cNvCxnSpPr/>
          <p:nvPr/>
        </p:nvCxnSpPr>
        <p:spPr>
          <a:xfrm>
            <a:off x="257577" y="1189980"/>
            <a:ext cx="8628845" cy="0"/>
          </a:xfrm>
          <a:prstGeom prst="line">
            <a:avLst/>
          </a:prstGeom>
          <a:ln w="19050">
            <a:solidFill>
              <a:srgbClr val="8B3C67"/>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301543" y="1608083"/>
            <a:ext cx="8623738" cy="2798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4" name="Схема 3"/>
          <p:cNvGraphicFramePr/>
          <p:nvPr>
            <p:extLst>
              <p:ext uri="{D42A27DB-BD31-4B8C-83A1-F6EECF244321}">
                <p14:modId xmlns:p14="http://schemas.microsoft.com/office/powerpoint/2010/main" val="2057066295"/>
              </p:ext>
            </p:extLst>
          </p:nvPr>
        </p:nvGraphicFramePr>
        <p:xfrm>
          <a:off x="301543" y="1647149"/>
          <a:ext cx="7690946" cy="1560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Схема 5"/>
          <p:cNvGraphicFramePr/>
          <p:nvPr>
            <p:extLst>
              <p:ext uri="{D42A27DB-BD31-4B8C-83A1-F6EECF244321}">
                <p14:modId xmlns:p14="http://schemas.microsoft.com/office/powerpoint/2010/main" val="832699551"/>
              </p:ext>
            </p:extLst>
          </p:nvPr>
        </p:nvGraphicFramePr>
        <p:xfrm>
          <a:off x="257577" y="3007272"/>
          <a:ext cx="8628845" cy="195711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04898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60986" y="174317"/>
            <a:ext cx="6460308" cy="1015663"/>
          </a:xfrm>
          <a:prstGeom prst="rect">
            <a:avLst/>
          </a:prstGeom>
        </p:spPr>
        <p:txBody>
          <a:bodyPr wrap="square">
            <a:spAutoFit/>
          </a:bodyPr>
          <a:lstStyle/>
          <a:p>
            <a:r>
              <a:rPr lang="ru-RU" sz="2000" b="1" dirty="0" smtClean="0">
                <a:solidFill>
                  <a:srgbClr val="8B3C67"/>
                </a:solidFill>
              </a:rPr>
              <a:t>Пример интерпретации целевого результата в рамках 5 образовательных областей – область физического развития </a:t>
            </a:r>
            <a:endParaRPr lang="ru-RU" sz="2000" b="1" dirty="0">
              <a:solidFill>
                <a:srgbClr val="8B3C67"/>
              </a:solidFill>
            </a:endParaRPr>
          </a:p>
        </p:txBody>
      </p:sp>
      <p:cxnSp>
        <p:nvCxnSpPr>
          <p:cNvPr id="5" name="Прямая соединительная линия 4"/>
          <p:cNvCxnSpPr/>
          <p:nvPr/>
        </p:nvCxnSpPr>
        <p:spPr>
          <a:xfrm>
            <a:off x="257577" y="1189980"/>
            <a:ext cx="8628845" cy="0"/>
          </a:xfrm>
          <a:prstGeom prst="line">
            <a:avLst/>
          </a:prstGeom>
          <a:ln w="19050">
            <a:solidFill>
              <a:srgbClr val="8B3C67"/>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301543" y="1608083"/>
            <a:ext cx="8623738" cy="2798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4" name="Схема 3"/>
          <p:cNvGraphicFramePr/>
          <p:nvPr>
            <p:extLst>
              <p:ext uri="{D42A27DB-BD31-4B8C-83A1-F6EECF244321}">
                <p14:modId xmlns:p14="http://schemas.microsoft.com/office/powerpoint/2010/main" val="2057066295"/>
              </p:ext>
            </p:extLst>
          </p:nvPr>
        </p:nvGraphicFramePr>
        <p:xfrm>
          <a:off x="301543" y="1647149"/>
          <a:ext cx="7690946" cy="1560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Схема 5"/>
          <p:cNvGraphicFramePr/>
          <p:nvPr>
            <p:extLst>
              <p:ext uri="{D42A27DB-BD31-4B8C-83A1-F6EECF244321}">
                <p14:modId xmlns:p14="http://schemas.microsoft.com/office/powerpoint/2010/main" val="1129512007"/>
              </p:ext>
            </p:extLst>
          </p:nvPr>
        </p:nvGraphicFramePr>
        <p:xfrm>
          <a:off x="257577" y="3007272"/>
          <a:ext cx="8628845" cy="195711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9557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36595" y="181696"/>
            <a:ext cx="5519458" cy="646331"/>
          </a:xfrm>
          <a:prstGeom prst="rect">
            <a:avLst/>
          </a:prstGeom>
        </p:spPr>
        <p:txBody>
          <a:bodyPr wrap="square">
            <a:spAutoFit/>
          </a:bodyPr>
          <a:lstStyle/>
          <a:p>
            <a:r>
              <a:rPr lang="ru-RU" b="1" dirty="0">
                <a:solidFill>
                  <a:srgbClr val="8B3C67"/>
                </a:solidFill>
              </a:rPr>
              <a:t>43. Программа коррекционно-развивающей работы с детьми с ТНР.</a:t>
            </a:r>
          </a:p>
        </p:txBody>
      </p:sp>
      <p:cxnSp>
        <p:nvCxnSpPr>
          <p:cNvPr id="5" name="Прямая соединительная линия 4"/>
          <p:cNvCxnSpPr/>
          <p:nvPr/>
        </p:nvCxnSpPr>
        <p:spPr>
          <a:xfrm>
            <a:off x="251138" y="882203"/>
            <a:ext cx="8628845" cy="0"/>
          </a:xfrm>
          <a:prstGeom prst="line">
            <a:avLst/>
          </a:prstGeom>
          <a:ln w="19050">
            <a:solidFill>
              <a:srgbClr val="8B3C67"/>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97253" y="2178437"/>
            <a:ext cx="8623738" cy="2798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236595" y="882203"/>
            <a:ext cx="8592207" cy="4185761"/>
          </a:xfrm>
          <a:prstGeom prst="rect">
            <a:avLst/>
          </a:prstGeom>
        </p:spPr>
        <p:txBody>
          <a:bodyPr wrap="square">
            <a:spAutoFit/>
          </a:bodyPr>
          <a:lstStyle/>
          <a:p>
            <a:r>
              <a:rPr lang="ru-RU" sz="1400" dirty="0"/>
              <a:t>43.2. Задачи программы:</a:t>
            </a:r>
          </a:p>
          <a:p>
            <a:r>
              <a:rPr lang="ru-RU" sz="1400" u="sng" dirty="0"/>
              <a:t>определение особых образовательных потребностей </a:t>
            </a:r>
            <a:r>
              <a:rPr lang="ru-RU" sz="1400" dirty="0"/>
              <a:t>обучающихся с ТНР, обусловленных уровнем их </a:t>
            </a:r>
            <a:r>
              <a:rPr lang="ru-RU" sz="1400" dirty="0" smtClean="0"/>
              <a:t>речевого </a:t>
            </a:r>
            <a:r>
              <a:rPr lang="ru-RU" sz="1400" dirty="0"/>
              <a:t>развития и степенью выраженности нарушения;</a:t>
            </a:r>
          </a:p>
          <a:p>
            <a:r>
              <a:rPr lang="ru-RU" sz="1400" dirty="0" smtClean="0"/>
              <a:t>коррекция речевых нарушений</a:t>
            </a:r>
            <a:r>
              <a:rPr lang="ru-RU" sz="1400" u="sng" dirty="0" smtClean="0"/>
              <a:t> на основе координации педагогических, психологических и медицинских средств воздействия;</a:t>
            </a:r>
            <a:endParaRPr lang="ru-RU" sz="1400" u="sng" dirty="0"/>
          </a:p>
          <a:p>
            <a:r>
              <a:rPr lang="ru-RU" sz="1400" u="sng" dirty="0"/>
              <a:t>оказание родителям (законным представителям) обучающихся с ТНР консультативной и методической помощи </a:t>
            </a:r>
            <a:r>
              <a:rPr lang="ru-RU" sz="1400" dirty="0"/>
              <a:t>по особенностям развития обучающихся с ТНР и направлениям коррекционного воздействия.</a:t>
            </a:r>
          </a:p>
          <a:p>
            <a:r>
              <a:rPr lang="ru-RU" sz="1400" dirty="0"/>
              <a:t>43.3. Программа коррекционной работы предусматривает:</a:t>
            </a:r>
          </a:p>
          <a:p>
            <a:r>
              <a:rPr lang="ru-RU" sz="1400" dirty="0"/>
              <a:t>проведение индивидуальной и подгрупповой логопедической работы, обеспечивающей удовлетворение особых образовательных потребностей обучающихся с ТНР с целью преодоления неречевых и речевых расстройств;</a:t>
            </a:r>
          </a:p>
          <a:p>
            <a:r>
              <a:rPr lang="ru-RU" sz="1400" dirty="0"/>
              <a:t>достижение уровня речевого развития, оптимального для ребенка и обеспечивающего возможность использования освоенных умений и навыков в разных видах детской деятельности и в различных коммуникативных ситуациях;</a:t>
            </a:r>
          </a:p>
          <a:p>
            <a:r>
              <a:rPr lang="ru-RU" sz="1400" u="sng" dirty="0"/>
              <a:t>обеспечение коррекционной направленности при реализации содержания образовательных областей и воспитательных мероприятий;</a:t>
            </a:r>
          </a:p>
          <a:p>
            <a:r>
              <a:rPr lang="ru-RU" sz="1400" dirty="0"/>
              <a:t>психолого-педагогическое сопровождение семьи (законных представителей) с целью ее активного включения в коррекционно-развивающую работу с детьми; организацию партнерских отношений с родителям (законным представителям).</a:t>
            </a:r>
          </a:p>
        </p:txBody>
      </p:sp>
    </p:spTree>
    <p:extLst>
      <p:ext uri="{BB962C8B-B14F-4D97-AF65-F5344CB8AC3E}">
        <p14:creationId xmlns:p14="http://schemas.microsoft.com/office/powerpoint/2010/main" val="2856201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60986" y="174317"/>
            <a:ext cx="6460308" cy="1015663"/>
          </a:xfrm>
          <a:prstGeom prst="rect">
            <a:avLst/>
          </a:prstGeom>
        </p:spPr>
        <p:txBody>
          <a:bodyPr wrap="square">
            <a:spAutoFit/>
          </a:bodyPr>
          <a:lstStyle/>
          <a:p>
            <a:r>
              <a:rPr lang="ru-RU" sz="2000" b="1" dirty="0" smtClean="0">
                <a:solidFill>
                  <a:srgbClr val="8B3C67"/>
                </a:solidFill>
              </a:rPr>
              <a:t>Пример интерпретации целевого результата в рамках 5 образовательных областей – область художественно-эстетического развития </a:t>
            </a:r>
            <a:endParaRPr lang="ru-RU" sz="2000" b="1" dirty="0">
              <a:solidFill>
                <a:srgbClr val="8B3C67"/>
              </a:solidFill>
            </a:endParaRPr>
          </a:p>
        </p:txBody>
      </p:sp>
      <p:cxnSp>
        <p:nvCxnSpPr>
          <p:cNvPr id="5" name="Прямая соединительная линия 4"/>
          <p:cNvCxnSpPr/>
          <p:nvPr/>
        </p:nvCxnSpPr>
        <p:spPr>
          <a:xfrm>
            <a:off x="257577" y="1189980"/>
            <a:ext cx="8628845" cy="0"/>
          </a:xfrm>
          <a:prstGeom prst="line">
            <a:avLst/>
          </a:prstGeom>
          <a:ln w="19050">
            <a:solidFill>
              <a:srgbClr val="8B3C67"/>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301543" y="1608083"/>
            <a:ext cx="8623738" cy="2798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4" name="Схема 3"/>
          <p:cNvGraphicFramePr/>
          <p:nvPr>
            <p:extLst>
              <p:ext uri="{D42A27DB-BD31-4B8C-83A1-F6EECF244321}">
                <p14:modId xmlns:p14="http://schemas.microsoft.com/office/powerpoint/2010/main" val="4051065856"/>
              </p:ext>
            </p:extLst>
          </p:nvPr>
        </p:nvGraphicFramePr>
        <p:xfrm>
          <a:off x="301543" y="1647149"/>
          <a:ext cx="7690946" cy="1560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Схема 5"/>
          <p:cNvGraphicFramePr/>
          <p:nvPr>
            <p:extLst>
              <p:ext uri="{D42A27DB-BD31-4B8C-83A1-F6EECF244321}">
                <p14:modId xmlns:p14="http://schemas.microsoft.com/office/powerpoint/2010/main" val="1534196745"/>
              </p:ext>
            </p:extLst>
          </p:nvPr>
        </p:nvGraphicFramePr>
        <p:xfrm>
          <a:off x="257577" y="3007272"/>
          <a:ext cx="8628845" cy="195711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195270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36595" y="181696"/>
            <a:ext cx="5519458" cy="646331"/>
          </a:xfrm>
          <a:prstGeom prst="rect">
            <a:avLst/>
          </a:prstGeom>
        </p:spPr>
        <p:txBody>
          <a:bodyPr wrap="square">
            <a:spAutoFit/>
          </a:bodyPr>
          <a:lstStyle/>
          <a:p>
            <a:r>
              <a:rPr lang="ru-RU" b="1" dirty="0">
                <a:solidFill>
                  <a:srgbClr val="8B3C67"/>
                </a:solidFill>
              </a:rPr>
              <a:t>10.3.3. Специфические принципы и подходы к формированию АОП ДО для обучающихся с ТНР:</a:t>
            </a:r>
          </a:p>
        </p:txBody>
      </p:sp>
      <p:cxnSp>
        <p:nvCxnSpPr>
          <p:cNvPr id="5" name="Прямая соединительная линия 4"/>
          <p:cNvCxnSpPr/>
          <p:nvPr/>
        </p:nvCxnSpPr>
        <p:spPr>
          <a:xfrm>
            <a:off x="251138" y="882203"/>
            <a:ext cx="8628845" cy="0"/>
          </a:xfrm>
          <a:prstGeom prst="line">
            <a:avLst/>
          </a:prstGeom>
          <a:ln w="19050">
            <a:solidFill>
              <a:srgbClr val="8B3C67"/>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97253" y="2178437"/>
            <a:ext cx="8623738" cy="2798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287776" y="1173865"/>
            <a:ext cx="8592207" cy="3539430"/>
          </a:xfrm>
          <a:prstGeom prst="rect">
            <a:avLst/>
          </a:prstGeom>
        </p:spPr>
        <p:txBody>
          <a:bodyPr wrap="square">
            <a:spAutoFit/>
          </a:bodyPr>
          <a:lstStyle/>
          <a:p>
            <a:r>
              <a:rPr lang="ru-RU" sz="1400" dirty="0"/>
              <a:t>4. Полнота содержания и интеграция отдельных образовательных областей: в соответствии со Стандартом Программа предполагает всестороннее социально-коммуникативное, познавательное, речевое, художественно-эстетическое и физическое развитие обучающихся посредством различных видов детской активности. </a:t>
            </a:r>
            <a:r>
              <a:rPr lang="ru-RU" sz="1400" u="sng" dirty="0"/>
              <a:t>Деление Программы на образовательные области не означает, что каждая образовательная область осваивается ребенком по отдельности, в форме изолированных занятий по модели школьных предметов. </a:t>
            </a:r>
            <a:r>
              <a:rPr lang="ru-RU" sz="1400" dirty="0"/>
              <a:t>Между отдельными разделами Программы существуют многообразные взаимосвязи: познавательное развитие обучающихся с ТНР тесно связано с речевым и социально-коммуникативным, художественно-эстетическое - с познавательным и речевым. Содержание образовательной деятельности в каждой области тесно связано с другими областями. Такая организация образовательного процесса соответствует особенностям развития обучающихся с ТНР дошкольного возраста;</a:t>
            </a:r>
          </a:p>
          <a:p>
            <a:r>
              <a:rPr lang="ru-RU" sz="1400" dirty="0"/>
              <a:t>5. </a:t>
            </a:r>
            <a:r>
              <a:rPr lang="ru-RU" sz="1400" u="sng" dirty="0"/>
              <a:t>Инвариантность ценностей и целей при вариативности средств реализации и достижения целей Программы: </a:t>
            </a:r>
            <a:r>
              <a:rPr lang="ru-RU" sz="1400" dirty="0"/>
              <a:t>Стандарт и Программа задают инвариантные ценности и ориентиры, с учетом которых Организация должна разработать свою адаптированную образовательную программу. При этом за Организацией остается право выбора способов их достижения, выбора образовательных программ, учитывающих разнородность состава групп обучающихся, их психофизических особенностей, запросов родителей (законных представителей).</a:t>
            </a:r>
          </a:p>
        </p:txBody>
      </p:sp>
    </p:spTree>
    <p:extLst>
      <p:ext uri="{BB962C8B-B14F-4D97-AF65-F5344CB8AC3E}">
        <p14:creationId xmlns:p14="http://schemas.microsoft.com/office/powerpoint/2010/main" val="2424166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36595" y="181696"/>
            <a:ext cx="5519458" cy="646331"/>
          </a:xfrm>
          <a:prstGeom prst="rect">
            <a:avLst/>
          </a:prstGeom>
        </p:spPr>
        <p:txBody>
          <a:bodyPr wrap="square">
            <a:spAutoFit/>
          </a:bodyPr>
          <a:lstStyle/>
          <a:p>
            <a:r>
              <a:rPr lang="ru-RU" b="1" dirty="0">
                <a:solidFill>
                  <a:srgbClr val="8B3C67"/>
                </a:solidFill>
              </a:rPr>
              <a:t>43. Программа коррекционно-развивающей работы с детьми с ТНР.</a:t>
            </a:r>
          </a:p>
        </p:txBody>
      </p:sp>
      <p:cxnSp>
        <p:nvCxnSpPr>
          <p:cNvPr id="5" name="Прямая соединительная линия 4"/>
          <p:cNvCxnSpPr/>
          <p:nvPr/>
        </p:nvCxnSpPr>
        <p:spPr>
          <a:xfrm>
            <a:off x="251138" y="882203"/>
            <a:ext cx="8628845" cy="0"/>
          </a:xfrm>
          <a:prstGeom prst="line">
            <a:avLst/>
          </a:prstGeom>
          <a:ln w="19050">
            <a:solidFill>
              <a:srgbClr val="8B3C67"/>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97253" y="2178437"/>
            <a:ext cx="8623738" cy="2798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236595" y="1284224"/>
            <a:ext cx="8592207" cy="3108543"/>
          </a:xfrm>
          <a:prstGeom prst="rect">
            <a:avLst/>
          </a:prstGeom>
        </p:spPr>
        <p:txBody>
          <a:bodyPr wrap="square">
            <a:spAutoFit/>
          </a:bodyPr>
          <a:lstStyle/>
          <a:p>
            <a:r>
              <a:rPr lang="ru-RU" sz="1400" dirty="0"/>
              <a:t>43.4. Коррекционно-развивающая работа всех педагогических работников дошкольной образовательной организации включает:</a:t>
            </a:r>
          </a:p>
          <a:p>
            <a:r>
              <a:rPr lang="ru-RU" sz="1400" dirty="0"/>
              <a:t>системное и разностороннее развитие речи и коррекцию речевых расстройств (с учетом уровня речевого развития, механизма, структуры речевого дефекта у обучающихся с ТНР);</a:t>
            </a:r>
          </a:p>
          <a:p>
            <a:r>
              <a:rPr lang="ru-RU" sz="1400" u="sng" dirty="0"/>
              <a:t>социально-коммуникативное развитие;</a:t>
            </a:r>
          </a:p>
          <a:p>
            <a:r>
              <a:rPr lang="ru-RU" sz="1400" dirty="0"/>
              <a:t>развитие и коррекцию сенсорных, моторных, психических функций у обучающихся с ТНР;</a:t>
            </a:r>
          </a:p>
          <a:p>
            <a:r>
              <a:rPr lang="ru-RU" sz="1400" u="sng" dirty="0"/>
              <a:t>познавательное развитие,</a:t>
            </a:r>
          </a:p>
          <a:p>
            <a:r>
              <a:rPr lang="ru-RU" sz="1400" dirty="0"/>
              <a:t>развитие высших психических функций;</a:t>
            </a:r>
          </a:p>
          <a:p>
            <a:r>
              <a:rPr lang="ru-RU" sz="1400" u="sng" dirty="0"/>
              <a:t>коррекцию нарушений развития личности, эмоционально-волевой сферы с целью максимальной социальной адаптации ребенка с ТНР;</a:t>
            </a:r>
          </a:p>
          <a:p>
            <a:r>
              <a:rPr lang="ru-RU" sz="1400" dirty="0"/>
              <a:t>различные формы просветительской деятельности (консультации, собрания, лекции, беседы, использование информационных средств), направленные на разъяснение участникам образовательных отношений, в том числе </a:t>
            </a:r>
            <a:r>
              <a:rPr lang="ru-RU" sz="1400" dirty="0" smtClean="0"/>
              <a:t>родителям </a:t>
            </a:r>
            <a:r>
              <a:rPr lang="ru-RU" sz="1400" dirty="0"/>
              <a:t>(</a:t>
            </a:r>
            <a:r>
              <a:rPr lang="ru-RU" sz="1400" dirty="0" smtClean="0"/>
              <a:t>законным представителям), </a:t>
            </a:r>
            <a:r>
              <a:rPr lang="ru-RU" sz="1400" dirty="0"/>
              <a:t>вопросов, связанных с особенностями образования обучающихся с </a:t>
            </a:r>
            <a:r>
              <a:rPr lang="ru-RU" sz="1400" dirty="0" smtClean="0"/>
              <a:t>ТНР.</a:t>
            </a:r>
            <a:endParaRPr lang="ru-RU" sz="1400" dirty="0"/>
          </a:p>
        </p:txBody>
      </p:sp>
    </p:spTree>
    <p:extLst>
      <p:ext uri="{BB962C8B-B14F-4D97-AF65-F5344CB8AC3E}">
        <p14:creationId xmlns:p14="http://schemas.microsoft.com/office/powerpoint/2010/main" val="1993306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36595" y="181696"/>
            <a:ext cx="5519458" cy="646331"/>
          </a:xfrm>
          <a:prstGeom prst="rect">
            <a:avLst/>
          </a:prstGeom>
        </p:spPr>
        <p:txBody>
          <a:bodyPr wrap="square">
            <a:spAutoFit/>
          </a:bodyPr>
          <a:lstStyle/>
          <a:p>
            <a:r>
              <a:rPr lang="ru-RU" b="1" dirty="0">
                <a:solidFill>
                  <a:srgbClr val="8B3C67"/>
                </a:solidFill>
              </a:rPr>
              <a:t>43. Программа коррекционно-развивающей работы с детьми с ТНР.</a:t>
            </a:r>
          </a:p>
        </p:txBody>
      </p:sp>
      <p:cxnSp>
        <p:nvCxnSpPr>
          <p:cNvPr id="5" name="Прямая соединительная линия 4"/>
          <p:cNvCxnSpPr/>
          <p:nvPr/>
        </p:nvCxnSpPr>
        <p:spPr>
          <a:xfrm>
            <a:off x="251138" y="882203"/>
            <a:ext cx="8628845" cy="0"/>
          </a:xfrm>
          <a:prstGeom prst="line">
            <a:avLst/>
          </a:prstGeom>
          <a:ln w="19050">
            <a:solidFill>
              <a:srgbClr val="8B3C67"/>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97253" y="2178437"/>
            <a:ext cx="8623738" cy="2798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236595" y="1031975"/>
            <a:ext cx="8592207" cy="3970318"/>
          </a:xfrm>
          <a:prstGeom prst="rect">
            <a:avLst/>
          </a:prstGeom>
        </p:spPr>
        <p:txBody>
          <a:bodyPr wrap="square">
            <a:spAutoFit/>
          </a:bodyPr>
          <a:lstStyle/>
          <a:p>
            <a:r>
              <a:rPr lang="ru-RU" sz="1400" dirty="0"/>
              <a:t>43.7. Общими ориентирами в достижении результатов программы коррекционной работы являются:</a:t>
            </a:r>
          </a:p>
          <a:p>
            <a:endParaRPr lang="ru-RU" sz="1400" dirty="0"/>
          </a:p>
          <a:p>
            <a:r>
              <a:rPr lang="ru-RU" sz="1400" dirty="0" err="1"/>
              <a:t>сформированность</a:t>
            </a:r>
            <a:r>
              <a:rPr lang="ru-RU" sz="1400" dirty="0"/>
              <a:t> фонетического компонента языковой способности в соответствии с онтогенетическими закономерностями его становления;</a:t>
            </a:r>
          </a:p>
          <a:p>
            <a:endParaRPr lang="ru-RU" sz="1400" dirty="0"/>
          </a:p>
          <a:p>
            <a:r>
              <a:rPr lang="ru-RU" sz="1400" u="sng" dirty="0"/>
              <a:t>совершенствование</a:t>
            </a:r>
            <a:r>
              <a:rPr lang="ru-RU" sz="1400" dirty="0"/>
              <a:t> лексического, морфологического (включая словообразовательный), синтаксического, семантического компонентов языковой способности;</a:t>
            </a:r>
          </a:p>
          <a:p>
            <a:endParaRPr lang="ru-RU" sz="1400" dirty="0"/>
          </a:p>
          <a:p>
            <a:r>
              <a:rPr lang="ru-RU" sz="1400" dirty="0"/>
              <a:t>овладение арсеналом </a:t>
            </a:r>
            <a:r>
              <a:rPr lang="ru-RU" sz="1400" u="sng" dirty="0"/>
              <a:t>языковых единиц различных уровней</a:t>
            </a:r>
            <a:r>
              <a:rPr lang="ru-RU" sz="1400" dirty="0"/>
              <a:t>, усвоение правил их </a:t>
            </a:r>
            <a:r>
              <a:rPr lang="ru-RU" sz="1400" u="sng" dirty="0"/>
              <a:t>использования в речевой деятельности</a:t>
            </a:r>
            <a:r>
              <a:rPr lang="ru-RU" sz="1400" dirty="0"/>
              <a:t>;</a:t>
            </a:r>
          </a:p>
          <a:p>
            <a:endParaRPr lang="ru-RU" sz="1400" dirty="0"/>
          </a:p>
          <a:p>
            <a:r>
              <a:rPr lang="ru-RU" sz="1400" dirty="0" err="1"/>
              <a:t>сформированность</a:t>
            </a:r>
            <a:r>
              <a:rPr lang="ru-RU" sz="1400" dirty="0"/>
              <a:t> </a:t>
            </a:r>
            <a:r>
              <a:rPr lang="ru-RU" sz="1400" u="sng" dirty="0"/>
              <a:t>предпосылок метаязыковой деятельности, обеспечивающих выбор определенных языковых единиц</a:t>
            </a:r>
            <a:r>
              <a:rPr lang="ru-RU" sz="1400" dirty="0"/>
              <a:t> и построение их по определенным правилам; </a:t>
            </a:r>
            <a:endParaRPr lang="ru-RU" sz="1400" dirty="0" smtClean="0"/>
          </a:p>
          <a:p>
            <a:endParaRPr lang="ru-RU" sz="1400" dirty="0"/>
          </a:p>
          <a:p>
            <a:r>
              <a:rPr lang="ru-RU" sz="1400" dirty="0" err="1" smtClean="0"/>
              <a:t>сформированность</a:t>
            </a:r>
            <a:r>
              <a:rPr lang="ru-RU" sz="1400" dirty="0" smtClean="0"/>
              <a:t> </a:t>
            </a:r>
            <a:r>
              <a:rPr lang="ru-RU" sz="1400" dirty="0"/>
              <a:t>социально-коммуникативных навыков;</a:t>
            </a:r>
          </a:p>
          <a:p>
            <a:endParaRPr lang="ru-RU" sz="1400" dirty="0"/>
          </a:p>
          <a:p>
            <a:r>
              <a:rPr lang="ru-RU" sz="1400" dirty="0" err="1"/>
              <a:t>сформированность</a:t>
            </a:r>
            <a:r>
              <a:rPr lang="ru-RU" sz="1400" dirty="0"/>
              <a:t> психофизиологического, психологического и языкового уровней, </a:t>
            </a:r>
            <a:r>
              <a:rPr lang="ru-RU" sz="1400" u="sng" dirty="0"/>
              <a:t>обеспечивающих в будущем </a:t>
            </a:r>
            <a:r>
              <a:rPr lang="ru-RU" sz="1400" dirty="0"/>
              <a:t>овладение чтением и письмом.</a:t>
            </a:r>
          </a:p>
        </p:txBody>
      </p:sp>
    </p:spTree>
    <p:extLst>
      <p:ext uri="{BB962C8B-B14F-4D97-AF65-F5344CB8AC3E}">
        <p14:creationId xmlns:p14="http://schemas.microsoft.com/office/powerpoint/2010/main" val="913389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60986" y="174317"/>
            <a:ext cx="6460308" cy="1015663"/>
          </a:xfrm>
          <a:prstGeom prst="rect">
            <a:avLst/>
          </a:prstGeom>
        </p:spPr>
        <p:txBody>
          <a:bodyPr wrap="square">
            <a:spAutoFit/>
          </a:bodyPr>
          <a:lstStyle/>
          <a:p>
            <a:r>
              <a:rPr lang="ru-RU" sz="2000" b="1" dirty="0" smtClean="0">
                <a:solidFill>
                  <a:srgbClr val="8B3C67"/>
                </a:solidFill>
              </a:rPr>
              <a:t>Пример интерпретации целевого результата в рамках 5 образовательных областей – область художественно-эстетического развития </a:t>
            </a:r>
            <a:endParaRPr lang="ru-RU" sz="2000" b="1" dirty="0">
              <a:solidFill>
                <a:srgbClr val="8B3C67"/>
              </a:solidFill>
            </a:endParaRPr>
          </a:p>
        </p:txBody>
      </p:sp>
      <p:cxnSp>
        <p:nvCxnSpPr>
          <p:cNvPr id="5" name="Прямая соединительная линия 4"/>
          <p:cNvCxnSpPr/>
          <p:nvPr/>
        </p:nvCxnSpPr>
        <p:spPr>
          <a:xfrm>
            <a:off x="257577" y="1189980"/>
            <a:ext cx="8628845" cy="0"/>
          </a:xfrm>
          <a:prstGeom prst="line">
            <a:avLst/>
          </a:prstGeom>
          <a:ln w="19050">
            <a:solidFill>
              <a:srgbClr val="8B3C67"/>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301543" y="1608083"/>
            <a:ext cx="8623738" cy="2798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4" name="Схема 3"/>
          <p:cNvGraphicFramePr/>
          <p:nvPr>
            <p:extLst>
              <p:ext uri="{D42A27DB-BD31-4B8C-83A1-F6EECF244321}">
                <p14:modId xmlns:p14="http://schemas.microsoft.com/office/powerpoint/2010/main" val="4051065856"/>
              </p:ext>
            </p:extLst>
          </p:nvPr>
        </p:nvGraphicFramePr>
        <p:xfrm>
          <a:off x="301543" y="1647149"/>
          <a:ext cx="7690946" cy="1560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Схема 5"/>
          <p:cNvGraphicFramePr/>
          <p:nvPr>
            <p:extLst>
              <p:ext uri="{D42A27DB-BD31-4B8C-83A1-F6EECF244321}">
                <p14:modId xmlns:p14="http://schemas.microsoft.com/office/powerpoint/2010/main" val="1534196745"/>
              </p:ext>
            </p:extLst>
          </p:nvPr>
        </p:nvGraphicFramePr>
        <p:xfrm>
          <a:off x="257577" y="3007272"/>
          <a:ext cx="8628845" cy="195711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090482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60986" y="383771"/>
            <a:ext cx="5519458" cy="400110"/>
          </a:xfrm>
          <a:prstGeom prst="rect">
            <a:avLst/>
          </a:prstGeom>
        </p:spPr>
        <p:txBody>
          <a:bodyPr wrap="square">
            <a:spAutoFit/>
          </a:bodyPr>
          <a:lstStyle/>
          <a:p>
            <a:r>
              <a:rPr lang="ru-RU" sz="2000" b="1" dirty="0" smtClean="0">
                <a:solidFill>
                  <a:srgbClr val="8B3C67"/>
                </a:solidFill>
              </a:rPr>
              <a:t>Междисциплинарное взаимодействие</a:t>
            </a:r>
            <a:endParaRPr lang="ru-RU" sz="2000" b="1" dirty="0">
              <a:solidFill>
                <a:srgbClr val="8B3C67"/>
              </a:solidFill>
            </a:endParaRPr>
          </a:p>
        </p:txBody>
      </p:sp>
      <p:cxnSp>
        <p:nvCxnSpPr>
          <p:cNvPr id="5" name="Прямая соединительная линия 4"/>
          <p:cNvCxnSpPr/>
          <p:nvPr/>
        </p:nvCxnSpPr>
        <p:spPr>
          <a:xfrm>
            <a:off x="251138" y="882203"/>
            <a:ext cx="8628845" cy="0"/>
          </a:xfrm>
          <a:prstGeom prst="line">
            <a:avLst/>
          </a:prstGeom>
          <a:ln w="19050">
            <a:solidFill>
              <a:srgbClr val="8B3C67"/>
            </a:solidFill>
          </a:ln>
        </p:spPr>
        <p:style>
          <a:lnRef idx="1">
            <a:schemeClr val="accent1"/>
          </a:lnRef>
          <a:fillRef idx="0">
            <a:schemeClr val="accent1"/>
          </a:fillRef>
          <a:effectRef idx="0">
            <a:schemeClr val="accent1"/>
          </a:effectRef>
          <a:fontRef idx="minor">
            <a:schemeClr val="tx1"/>
          </a:fontRef>
        </p:style>
      </p:cxnSp>
      <p:graphicFrame>
        <p:nvGraphicFramePr>
          <p:cNvPr id="7" name="Схема 6"/>
          <p:cNvGraphicFramePr/>
          <p:nvPr>
            <p:extLst>
              <p:ext uri="{D42A27DB-BD31-4B8C-83A1-F6EECF244321}">
                <p14:modId xmlns:p14="http://schemas.microsoft.com/office/powerpoint/2010/main" val="275932346"/>
              </p:ext>
            </p:extLst>
          </p:nvPr>
        </p:nvGraphicFramePr>
        <p:xfrm>
          <a:off x="927370" y="1193258"/>
          <a:ext cx="4435813" cy="31899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Схема 2"/>
          <p:cNvGraphicFramePr/>
          <p:nvPr>
            <p:extLst>
              <p:ext uri="{D42A27DB-BD31-4B8C-83A1-F6EECF244321}">
                <p14:modId xmlns:p14="http://schemas.microsoft.com/office/powerpoint/2010/main" val="2179601511"/>
              </p:ext>
            </p:extLst>
          </p:nvPr>
        </p:nvGraphicFramePr>
        <p:xfrm>
          <a:off x="4700752" y="1285112"/>
          <a:ext cx="4443248" cy="30981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256100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36595" y="181696"/>
            <a:ext cx="5519458" cy="646331"/>
          </a:xfrm>
          <a:prstGeom prst="rect">
            <a:avLst/>
          </a:prstGeom>
        </p:spPr>
        <p:txBody>
          <a:bodyPr wrap="square">
            <a:spAutoFit/>
          </a:bodyPr>
          <a:lstStyle/>
          <a:p>
            <a:r>
              <a:rPr lang="ru-RU" b="1" dirty="0">
                <a:solidFill>
                  <a:srgbClr val="8B3C67"/>
                </a:solidFill>
              </a:rPr>
              <a:t>43. Программа коррекционно-развивающей работы с детьми с ТНР.</a:t>
            </a:r>
          </a:p>
        </p:txBody>
      </p:sp>
      <p:cxnSp>
        <p:nvCxnSpPr>
          <p:cNvPr id="5" name="Прямая соединительная линия 4"/>
          <p:cNvCxnSpPr/>
          <p:nvPr/>
        </p:nvCxnSpPr>
        <p:spPr>
          <a:xfrm>
            <a:off x="251138" y="882203"/>
            <a:ext cx="8628845" cy="0"/>
          </a:xfrm>
          <a:prstGeom prst="line">
            <a:avLst/>
          </a:prstGeom>
          <a:ln w="19050">
            <a:solidFill>
              <a:srgbClr val="8B3C67"/>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97253" y="2178437"/>
            <a:ext cx="8623738" cy="2798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236595" y="1031975"/>
            <a:ext cx="8592207" cy="3970318"/>
          </a:xfrm>
          <a:prstGeom prst="rect">
            <a:avLst/>
          </a:prstGeom>
        </p:spPr>
        <p:txBody>
          <a:bodyPr wrap="square">
            <a:spAutoFit/>
          </a:bodyPr>
          <a:lstStyle/>
          <a:p>
            <a:r>
              <a:rPr lang="ru-RU" sz="1400" dirty="0"/>
              <a:t>43.7. Общими ориентирами в достижении результатов программы коррекционной работы являются:</a:t>
            </a:r>
          </a:p>
          <a:p>
            <a:endParaRPr lang="ru-RU" sz="1400" dirty="0"/>
          </a:p>
          <a:p>
            <a:r>
              <a:rPr lang="ru-RU" sz="1400" dirty="0" err="1"/>
              <a:t>сформированность</a:t>
            </a:r>
            <a:r>
              <a:rPr lang="ru-RU" sz="1400" dirty="0"/>
              <a:t> фонетического компонента языковой способности в соответствии с онтогенетическими закономерностями его становления;</a:t>
            </a:r>
          </a:p>
          <a:p>
            <a:endParaRPr lang="ru-RU" sz="1400" dirty="0"/>
          </a:p>
          <a:p>
            <a:r>
              <a:rPr lang="ru-RU" sz="1400" u="sng" dirty="0"/>
              <a:t>совершенствование</a:t>
            </a:r>
            <a:r>
              <a:rPr lang="ru-RU" sz="1400" dirty="0"/>
              <a:t> лексического, морфологического (включая словообразовательный), синтаксического, семантического компонентов языковой способности;</a:t>
            </a:r>
          </a:p>
          <a:p>
            <a:endParaRPr lang="ru-RU" sz="1400" dirty="0"/>
          </a:p>
          <a:p>
            <a:r>
              <a:rPr lang="ru-RU" sz="1400" dirty="0"/>
              <a:t>овладение арсеналом </a:t>
            </a:r>
            <a:r>
              <a:rPr lang="ru-RU" sz="1400" u="sng" dirty="0"/>
              <a:t>языковых единиц различных уровней</a:t>
            </a:r>
            <a:r>
              <a:rPr lang="ru-RU" sz="1400" dirty="0"/>
              <a:t>, усвоение правил их </a:t>
            </a:r>
            <a:r>
              <a:rPr lang="ru-RU" sz="1400" u="sng" dirty="0"/>
              <a:t>использования в речевой деятельности</a:t>
            </a:r>
            <a:r>
              <a:rPr lang="ru-RU" sz="1400" dirty="0"/>
              <a:t>;</a:t>
            </a:r>
          </a:p>
          <a:p>
            <a:endParaRPr lang="ru-RU" sz="1400" dirty="0"/>
          </a:p>
          <a:p>
            <a:r>
              <a:rPr lang="ru-RU" sz="1400" dirty="0" err="1"/>
              <a:t>сформированность</a:t>
            </a:r>
            <a:r>
              <a:rPr lang="ru-RU" sz="1400" dirty="0"/>
              <a:t> </a:t>
            </a:r>
            <a:r>
              <a:rPr lang="ru-RU" sz="1400" u="sng" dirty="0"/>
              <a:t>предпосылок метаязыковой деятельности, обеспечивающих выбор определенных языковых единиц</a:t>
            </a:r>
            <a:r>
              <a:rPr lang="ru-RU" sz="1400" dirty="0"/>
              <a:t> и построение их по определенным правилам; </a:t>
            </a:r>
            <a:endParaRPr lang="ru-RU" sz="1400" dirty="0" smtClean="0"/>
          </a:p>
          <a:p>
            <a:endParaRPr lang="ru-RU" sz="1400" dirty="0"/>
          </a:p>
          <a:p>
            <a:r>
              <a:rPr lang="ru-RU" sz="1400" dirty="0" err="1" smtClean="0"/>
              <a:t>сформированность</a:t>
            </a:r>
            <a:r>
              <a:rPr lang="ru-RU" sz="1400" dirty="0" smtClean="0"/>
              <a:t> </a:t>
            </a:r>
            <a:r>
              <a:rPr lang="ru-RU" sz="1400" dirty="0"/>
              <a:t>социально-коммуникативных навыков;</a:t>
            </a:r>
          </a:p>
          <a:p>
            <a:endParaRPr lang="ru-RU" sz="1400" dirty="0"/>
          </a:p>
          <a:p>
            <a:r>
              <a:rPr lang="ru-RU" sz="1400" dirty="0" err="1"/>
              <a:t>сформированность</a:t>
            </a:r>
            <a:r>
              <a:rPr lang="ru-RU" sz="1400" dirty="0"/>
              <a:t> психофизиологического, психологического и языкового уровней, </a:t>
            </a:r>
            <a:r>
              <a:rPr lang="ru-RU" sz="1400" u="sng" dirty="0"/>
              <a:t>обеспечивающих в будущем </a:t>
            </a:r>
            <a:r>
              <a:rPr lang="ru-RU" sz="1400" dirty="0"/>
              <a:t>овладение чтением и письмом.</a:t>
            </a:r>
          </a:p>
        </p:txBody>
      </p:sp>
    </p:spTree>
    <p:extLst>
      <p:ext uri="{BB962C8B-B14F-4D97-AF65-F5344CB8AC3E}">
        <p14:creationId xmlns:p14="http://schemas.microsoft.com/office/powerpoint/2010/main" val="3440011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36595" y="181696"/>
            <a:ext cx="5519458" cy="646331"/>
          </a:xfrm>
          <a:prstGeom prst="rect">
            <a:avLst/>
          </a:prstGeom>
        </p:spPr>
        <p:txBody>
          <a:bodyPr wrap="square">
            <a:spAutoFit/>
          </a:bodyPr>
          <a:lstStyle/>
          <a:p>
            <a:r>
              <a:rPr lang="ru-RU" b="1" dirty="0" smtClean="0">
                <a:solidFill>
                  <a:srgbClr val="8B3C67"/>
                </a:solidFill>
              </a:rPr>
              <a:t>Факторы, влияющие на эффективность коррекционной работы</a:t>
            </a:r>
            <a:endParaRPr lang="ru-RU" b="1" dirty="0">
              <a:solidFill>
                <a:srgbClr val="8B3C67"/>
              </a:solidFill>
            </a:endParaRPr>
          </a:p>
        </p:txBody>
      </p:sp>
      <p:cxnSp>
        <p:nvCxnSpPr>
          <p:cNvPr id="5" name="Прямая соединительная линия 4"/>
          <p:cNvCxnSpPr/>
          <p:nvPr/>
        </p:nvCxnSpPr>
        <p:spPr>
          <a:xfrm>
            <a:off x="251138" y="882203"/>
            <a:ext cx="8628845" cy="0"/>
          </a:xfrm>
          <a:prstGeom prst="line">
            <a:avLst/>
          </a:prstGeom>
          <a:ln w="19050">
            <a:solidFill>
              <a:srgbClr val="8B3C67"/>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97253" y="2178437"/>
            <a:ext cx="8623738" cy="2798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9" name="Схема 8"/>
          <p:cNvGraphicFramePr/>
          <p:nvPr>
            <p:extLst>
              <p:ext uri="{D42A27DB-BD31-4B8C-83A1-F6EECF244321}">
                <p14:modId xmlns:p14="http://schemas.microsoft.com/office/powerpoint/2010/main" val="2729192862"/>
              </p:ext>
            </p:extLst>
          </p:nvPr>
        </p:nvGraphicFramePr>
        <p:xfrm>
          <a:off x="1524000" y="1284890"/>
          <a:ext cx="5523186" cy="3318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9402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669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36595" y="181696"/>
            <a:ext cx="5519458" cy="369332"/>
          </a:xfrm>
          <a:prstGeom prst="rect">
            <a:avLst/>
          </a:prstGeom>
        </p:spPr>
        <p:txBody>
          <a:bodyPr wrap="square">
            <a:spAutoFit/>
          </a:bodyPr>
          <a:lstStyle/>
          <a:p>
            <a:r>
              <a:rPr lang="ru-RU" b="1" dirty="0">
                <a:solidFill>
                  <a:srgbClr val="8B3C67"/>
                </a:solidFill>
              </a:rPr>
              <a:t>10.4. Планируемые результаты.</a:t>
            </a:r>
          </a:p>
        </p:txBody>
      </p:sp>
      <p:cxnSp>
        <p:nvCxnSpPr>
          <p:cNvPr id="5" name="Прямая соединительная линия 4"/>
          <p:cNvCxnSpPr/>
          <p:nvPr/>
        </p:nvCxnSpPr>
        <p:spPr>
          <a:xfrm>
            <a:off x="251138" y="882203"/>
            <a:ext cx="8628845" cy="0"/>
          </a:xfrm>
          <a:prstGeom prst="line">
            <a:avLst/>
          </a:prstGeom>
          <a:ln w="19050">
            <a:solidFill>
              <a:srgbClr val="8B3C67"/>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97253" y="2178437"/>
            <a:ext cx="8623738" cy="2798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287776" y="1173865"/>
            <a:ext cx="8592207" cy="2031325"/>
          </a:xfrm>
          <a:prstGeom prst="rect">
            <a:avLst/>
          </a:prstGeom>
        </p:spPr>
        <p:txBody>
          <a:bodyPr wrap="square">
            <a:spAutoFit/>
          </a:bodyPr>
          <a:lstStyle/>
          <a:p>
            <a:r>
              <a:rPr lang="ru-RU" sz="1400" dirty="0"/>
              <a:t>В соответствии со Стандартом специфика дошкольного детства и системные особенности дошкольного образования делают неправомерными требования от ребенка дошкольного возраста конкретных образовательных достижений. Поэтому результаты освоения Программы представлены в виде целевых ориентиров дошкольного образования и представляют собой возрастные характеристики возможных достижений ребенка с ОВЗ к концу дошкольного образования.</a:t>
            </a:r>
          </a:p>
          <a:p>
            <a:r>
              <a:rPr lang="ru-RU" sz="1400" u="sng" dirty="0"/>
              <a:t>Реализация образовательных целей и задач Программы направлена на достижение целевых ориентиров дошкольного образования, которые описаны как основные характеристики развития ребенка с ОВЗ. </a:t>
            </a:r>
            <a:r>
              <a:rPr lang="ru-RU" sz="1400" dirty="0"/>
              <a:t>Они представлены в виде изложения </a:t>
            </a:r>
            <a:r>
              <a:rPr lang="ru-RU" sz="1400" u="sng" dirty="0"/>
              <a:t>возможных достижений </a:t>
            </a:r>
            <a:r>
              <a:rPr lang="ru-RU" sz="1400" dirty="0"/>
              <a:t>обучающихся на разных возрастных этапах дошкольного детства.</a:t>
            </a:r>
          </a:p>
        </p:txBody>
      </p:sp>
    </p:spTree>
    <p:extLst>
      <p:ext uri="{BB962C8B-B14F-4D97-AF65-F5344CB8AC3E}">
        <p14:creationId xmlns:p14="http://schemas.microsoft.com/office/powerpoint/2010/main" val="620920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36595" y="181696"/>
            <a:ext cx="5519458" cy="646331"/>
          </a:xfrm>
          <a:prstGeom prst="rect">
            <a:avLst/>
          </a:prstGeom>
        </p:spPr>
        <p:txBody>
          <a:bodyPr wrap="square">
            <a:spAutoFit/>
          </a:bodyPr>
          <a:lstStyle/>
          <a:p>
            <a:r>
              <a:rPr lang="ru-RU" b="1" dirty="0">
                <a:solidFill>
                  <a:srgbClr val="8B3C67"/>
                </a:solidFill>
              </a:rPr>
              <a:t>10.4.3.3. Целевые ориентиры на этапе завершения освоения Программы.</a:t>
            </a:r>
          </a:p>
        </p:txBody>
      </p:sp>
      <p:cxnSp>
        <p:nvCxnSpPr>
          <p:cNvPr id="5" name="Прямая соединительная линия 4"/>
          <p:cNvCxnSpPr/>
          <p:nvPr/>
        </p:nvCxnSpPr>
        <p:spPr>
          <a:xfrm>
            <a:off x="251138" y="882203"/>
            <a:ext cx="8628845" cy="0"/>
          </a:xfrm>
          <a:prstGeom prst="line">
            <a:avLst/>
          </a:prstGeom>
          <a:ln w="19050">
            <a:solidFill>
              <a:srgbClr val="8B3C67"/>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97253" y="2178437"/>
            <a:ext cx="8623738" cy="2798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287776" y="1173865"/>
            <a:ext cx="8592207" cy="3108543"/>
          </a:xfrm>
          <a:prstGeom prst="rect">
            <a:avLst/>
          </a:prstGeom>
        </p:spPr>
        <p:txBody>
          <a:bodyPr wrap="square">
            <a:spAutoFit/>
          </a:bodyPr>
          <a:lstStyle/>
          <a:p>
            <a:r>
              <a:rPr lang="ru-RU" sz="1400" dirty="0"/>
              <a:t>К концу данного возрастного этапа ребенок:</a:t>
            </a:r>
          </a:p>
          <a:p>
            <a:r>
              <a:rPr lang="ru-RU" sz="1400" dirty="0"/>
              <a:t>1) </a:t>
            </a:r>
            <a:r>
              <a:rPr lang="ru-RU" sz="1400" u="sng" dirty="0"/>
              <a:t>обладает сформированной мотивацией к школьному обучению;</a:t>
            </a:r>
          </a:p>
          <a:p>
            <a:r>
              <a:rPr lang="ru-RU" sz="1400" dirty="0"/>
              <a:t>2) </a:t>
            </a:r>
            <a:r>
              <a:rPr lang="ru-RU" sz="1400" u="sng" dirty="0"/>
              <a:t>усваивает</a:t>
            </a:r>
            <a:r>
              <a:rPr lang="ru-RU" sz="1400" dirty="0"/>
              <a:t> значения новых слов </a:t>
            </a:r>
            <a:r>
              <a:rPr lang="ru-RU" sz="1400" u="sng" dirty="0"/>
              <a:t>на основе знаний </a:t>
            </a:r>
            <a:r>
              <a:rPr lang="ru-RU" sz="1400" dirty="0"/>
              <a:t>о предметах и явлениях окружающего мира;</a:t>
            </a:r>
          </a:p>
          <a:p>
            <a:r>
              <a:rPr lang="ru-RU" sz="1400" dirty="0"/>
              <a:t>3) употребляет слова, обозначающие личностные характеристики, многозначные;</a:t>
            </a:r>
          </a:p>
          <a:p>
            <a:r>
              <a:rPr lang="ru-RU" sz="1400" dirty="0"/>
              <a:t>4) </a:t>
            </a:r>
            <a:r>
              <a:rPr lang="ru-RU" sz="1400" u="sng" dirty="0"/>
              <a:t>умеет подбирать </a:t>
            </a:r>
            <a:r>
              <a:rPr lang="ru-RU" sz="1400" dirty="0"/>
              <a:t>слова с противоположным и сходным значением;</a:t>
            </a:r>
          </a:p>
          <a:p>
            <a:r>
              <a:rPr lang="ru-RU" sz="1400" dirty="0"/>
              <a:t>5) правильно употребляет основные грамматические формы слова;</a:t>
            </a:r>
          </a:p>
          <a:p>
            <a:r>
              <a:rPr lang="ru-RU" sz="1400" dirty="0"/>
              <a:t>6) составляет различные виды описательных рассказов (описание, повествование, с элементами рассуждения) с соблюдением цельности и связности высказывания, составляет творческие рассказы;</a:t>
            </a:r>
          </a:p>
          <a:p>
            <a:r>
              <a:rPr lang="ru-RU" sz="1400" dirty="0"/>
              <a:t>7) </a:t>
            </a:r>
            <a:r>
              <a:rPr lang="ru-RU" sz="1400" u="sng" dirty="0"/>
              <a:t>владеет простыми формами фонематического анализа, способен осуществлять сложные формы фонематического анализа </a:t>
            </a:r>
            <a:r>
              <a:rPr lang="ru-RU" sz="1400" dirty="0"/>
              <a:t>(с постепенным переводом речевых умений во внутренний план), осуществляет операции фонематического синтеза;</a:t>
            </a:r>
          </a:p>
          <a:p>
            <a:r>
              <a:rPr lang="ru-RU" sz="1400" dirty="0"/>
              <a:t>8) осознает слоговое строение слова, осуществляет слоговой анализ и синтез слов (двухсложных с открытыми, закрытыми слогами, трехсложных с открытыми слогами, односложных);</a:t>
            </a:r>
          </a:p>
          <a:p>
            <a:r>
              <a:rPr lang="ru-RU" sz="1400" u="sng" dirty="0"/>
              <a:t>9)</a:t>
            </a:r>
            <a:r>
              <a:rPr lang="ru-RU" sz="1400" dirty="0"/>
              <a:t> правильно произносит звуки (в соответствии с онтогенезом);</a:t>
            </a:r>
          </a:p>
        </p:txBody>
      </p:sp>
    </p:spTree>
    <p:extLst>
      <p:ext uri="{BB962C8B-B14F-4D97-AF65-F5344CB8AC3E}">
        <p14:creationId xmlns:p14="http://schemas.microsoft.com/office/powerpoint/2010/main" val="2152427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36595" y="181696"/>
            <a:ext cx="5519458" cy="646331"/>
          </a:xfrm>
          <a:prstGeom prst="rect">
            <a:avLst/>
          </a:prstGeom>
        </p:spPr>
        <p:txBody>
          <a:bodyPr wrap="square">
            <a:spAutoFit/>
          </a:bodyPr>
          <a:lstStyle/>
          <a:p>
            <a:r>
              <a:rPr lang="ru-RU" b="1" dirty="0">
                <a:solidFill>
                  <a:srgbClr val="8B3C67"/>
                </a:solidFill>
              </a:rPr>
              <a:t>10.4.3.3. Целевые ориентиры на этапе завершения освоения Программы.</a:t>
            </a:r>
          </a:p>
        </p:txBody>
      </p:sp>
      <p:cxnSp>
        <p:nvCxnSpPr>
          <p:cNvPr id="5" name="Прямая соединительная линия 4"/>
          <p:cNvCxnSpPr/>
          <p:nvPr/>
        </p:nvCxnSpPr>
        <p:spPr>
          <a:xfrm>
            <a:off x="251138" y="882203"/>
            <a:ext cx="8628845" cy="0"/>
          </a:xfrm>
          <a:prstGeom prst="line">
            <a:avLst/>
          </a:prstGeom>
          <a:ln w="19050">
            <a:solidFill>
              <a:srgbClr val="8B3C67"/>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97253" y="2178437"/>
            <a:ext cx="8623738" cy="2798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287776" y="1173865"/>
            <a:ext cx="8592207" cy="3323987"/>
          </a:xfrm>
          <a:prstGeom prst="rect">
            <a:avLst/>
          </a:prstGeom>
        </p:spPr>
        <p:txBody>
          <a:bodyPr wrap="square">
            <a:spAutoFit/>
          </a:bodyPr>
          <a:lstStyle/>
          <a:p>
            <a:r>
              <a:rPr lang="ru-RU" sz="1400" dirty="0"/>
              <a:t>10) владеет основными видами продуктивной деятельности, проявляет инициативу и самостоятельность в разных видах деятельности: в игре, общении, конструировании;</a:t>
            </a:r>
          </a:p>
          <a:p>
            <a:r>
              <a:rPr lang="ru-RU" sz="1400" dirty="0"/>
              <a:t>11) выбирает род занятий, участников по совместной деятельности, </a:t>
            </a:r>
            <a:r>
              <a:rPr lang="ru-RU" sz="1400" u="sng" dirty="0"/>
              <a:t>избирательно и устойчиво взаимодействует с детьми</a:t>
            </a:r>
            <a:r>
              <a:rPr lang="ru-RU" sz="1400" dirty="0"/>
              <a:t>;</a:t>
            </a:r>
          </a:p>
          <a:p>
            <a:r>
              <a:rPr lang="ru-RU" sz="1400" dirty="0"/>
              <a:t>12) участвует в коллективном создании замысла в игре и на занятиях;</a:t>
            </a:r>
          </a:p>
          <a:p>
            <a:r>
              <a:rPr lang="ru-RU" sz="1400" dirty="0"/>
              <a:t>13) передает </a:t>
            </a:r>
            <a:r>
              <a:rPr lang="ru-RU" sz="1400" u="sng" dirty="0"/>
              <a:t>как можно более точное </a:t>
            </a:r>
            <a:r>
              <a:rPr lang="ru-RU" sz="1400" dirty="0"/>
              <a:t>сообщение другому, проявляя внимание к собеседнику;</a:t>
            </a:r>
          </a:p>
          <a:p>
            <a:r>
              <a:rPr lang="ru-RU" sz="1400" dirty="0"/>
              <a:t>14) регулирует свое поведение в соответствии с усвоенными нормами и правилами, проявляет кооперативные умения в процессе игры, соблюдая отношения партнерства, взаимопомощи, взаимной поддержки;</a:t>
            </a:r>
          </a:p>
          <a:p>
            <a:r>
              <a:rPr lang="ru-RU" sz="1400" dirty="0"/>
              <a:t>15) отстаивает усвоенные нормы и правила перед ровесниками и педагогическим работником, стремится к самостоятельности, проявляет относительную независимость от педагогического работника;</a:t>
            </a:r>
          </a:p>
          <a:p>
            <a:r>
              <a:rPr lang="ru-RU" sz="1400" dirty="0"/>
              <a:t>16) использует в играх знания, полученные в ходе экскурсий, наблюдений, знакомства с художественной литературой, картинным материалом, народным творчеством, историческими сведениями, мультфильмами;</a:t>
            </a:r>
          </a:p>
          <a:p>
            <a:r>
              <a:rPr lang="ru-RU" sz="1400" dirty="0"/>
              <a:t>17) использует в процессе продуктивной деятельности все виды </a:t>
            </a:r>
            <a:r>
              <a:rPr lang="ru-RU" sz="1400" u="sng" dirty="0"/>
              <a:t>словесной регуляции: словесного отчета, словесного сопровождения и словесного планирования деятельности;</a:t>
            </a:r>
          </a:p>
        </p:txBody>
      </p:sp>
    </p:spTree>
    <p:extLst>
      <p:ext uri="{BB962C8B-B14F-4D97-AF65-F5344CB8AC3E}">
        <p14:creationId xmlns:p14="http://schemas.microsoft.com/office/powerpoint/2010/main" val="4071642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36595" y="181696"/>
            <a:ext cx="5519458" cy="646331"/>
          </a:xfrm>
          <a:prstGeom prst="rect">
            <a:avLst/>
          </a:prstGeom>
        </p:spPr>
        <p:txBody>
          <a:bodyPr wrap="square">
            <a:spAutoFit/>
          </a:bodyPr>
          <a:lstStyle/>
          <a:p>
            <a:r>
              <a:rPr lang="ru-RU" b="1" dirty="0">
                <a:solidFill>
                  <a:srgbClr val="8B3C67"/>
                </a:solidFill>
              </a:rPr>
              <a:t>10.4.3.3. Целевые ориентиры на этапе завершения освоения Программы.</a:t>
            </a:r>
          </a:p>
        </p:txBody>
      </p:sp>
      <p:cxnSp>
        <p:nvCxnSpPr>
          <p:cNvPr id="5" name="Прямая соединительная линия 4"/>
          <p:cNvCxnSpPr/>
          <p:nvPr/>
        </p:nvCxnSpPr>
        <p:spPr>
          <a:xfrm>
            <a:off x="251138" y="882203"/>
            <a:ext cx="8628845" cy="0"/>
          </a:xfrm>
          <a:prstGeom prst="line">
            <a:avLst/>
          </a:prstGeom>
          <a:ln w="19050">
            <a:solidFill>
              <a:srgbClr val="8B3C67"/>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97253" y="2178437"/>
            <a:ext cx="8623738" cy="2798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287776" y="1173865"/>
            <a:ext cx="8592207" cy="3323987"/>
          </a:xfrm>
          <a:prstGeom prst="rect">
            <a:avLst/>
          </a:prstGeom>
        </p:spPr>
        <p:txBody>
          <a:bodyPr wrap="square">
            <a:spAutoFit/>
          </a:bodyPr>
          <a:lstStyle/>
          <a:p>
            <a:r>
              <a:rPr lang="ru-RU" sz="1400" dirty="0"/>
              <a:t>18) </a:t>
            </a:r>
            <a:r>
              <a:rPr lang="ru-RU" sz="1400" u="sng" dirty="0"/>
              <a:t>устанавливает причинно-следственные связи </a:t>
            </a:r>
            <a:r>
              <a:rPr lang="ru-RU" sz="1400" dirty="0"/>
              <a:t>между условиями жизни, внешними и функциональными свойствами в животном и растительном мире на основе наблюдений и практического экспериментирования;</a:t>
            </a:r>
          </a:p>
          <a:p>
            <a:r>
              <a:rPr lang="ru-RU" sz="1400" dirty="0"/>
              <a:t>19) </a:t>
            </a:r>
            <a:r>
              <a:rPr lang="ru-RU" sz="1400" u="sng" dirty="0"/>
              <a:t>определяет пространственное расположение предметов </a:t>
            </a:r>
            <a:r>
              <a:rPr lang="ru-RU" sz="1400" dirty="0"/>
              <a:t>относительно себя, геометрические фигуры;</a:t>
            </a:r>
          </a:p>
          <a:p>
            <a:r>
              <a:rPr lang="ru-RU" sz="1400" dirty="0"/>
              <a:t>20) владеет элементарными математическими представлениями: количество в пределах десяти, знает цифры 0, 1 - 9, соотносит их с количеством предметов, решает простые арифметические задачи устно, используя при необходимости в качестве счетного материала символические изображения;</a:t>
            </a:r>
          </a:p>
          <a:p>
            <a:r>
              <a:rPr lang="ru-RU" sz="1400" dirty="0"/>
              <a:t>21) определяет времена года, части суток;</a:t>
            </a:r>
          </a:p>
          <a:p>
            <a:r>
              <a:rPr lang="ru-RU" sz="1400" dirty="0"/>
              <a:t>22) самостоятельно получает новую информацию (</a:t>
            </a:r>
            <a:r>
              <a:rPr lang="ru-RU" sz="1400" u="sng" dirty="0"/>
              <a:t>задает вопросы</a:t>
            </a:r>
            <a:r>
              <a:rPr lang="ru-RU" sz="1400" dirty="0"/>
              <a:t>, экспериментирует);</a:t>
            </a:r>
          </a:p>
          <a:p>
            <a:r>
              <a:rPr lang="ru-RU" sz="1400" dirty="0"/>
              <a:t>23) </a:t>
            </a:r>
            <a:r>
              <a:rPr lang="ru-RU" sz="1400" u="sng" dirty="0"/>
              <a:t>пересказывает</a:t>
            </a:r>
            <a:r>
              <a:rPr lang="ru-RU" sz="1400" dirty="0"/>
              <a:t> литературные произведения, </a:t>
            </a:r>
            <a:r>
              <a:rPr lang="ru-RU" sz="1400" u="sng" dirty="0"/>
              <a:t>составляет рассказ по иллюстративному материалу </a:t>
            </a:r>
            <a:r>
              <a:rPr lang="ru-RU" sz="1400" dirty="0"/>
              <a:t>(картинкам, картинам, фотографиям), содержание которых отражает эмоциональный, игровой, трудовой, познавательный </a:t>
            </a:r>
            <a:r>
              <a:rPr lang="ru-RU" sz="1400" u="sng" dirty="0"/>
              <a:t>опыт обучающихся</a:t>
            </a:r>
            <a:r>
              <a:rPr lang="ru-RU" sz="1400" dirty="0"/>
              <a:t>;</a:t>
            </a:r>
          </a:p>
          <a:p>
            <a:r>
              <a:rPr lang="ru-RU" sz="1400" dirty="0"/>
              <a:t>24) составляет рассказы по сюжетным картинкам и по серии сюжетных картинок, используя графические схемы, наглядные опоры;</a:t>
            </a:r>
          </a:p>
          <a:p>
            <a:r>
              <a:rPr lang="ru-RU" sz="1400" dirty="0"/>
              <a:t>25) составляет </a:t>
            </a:r>
            <a:r>
              <a:rPr lang="ru-RU" sz="1400" u="sng" dirty="0"/>
              <a:t>с помощью педагогического работника </a:t>
            </a:r>
            <a:r>
              <a:rPr lang="ru-RU" sz="1400" dirty="0"/>
              <a:t>небольшие сообщения, рассказы из личного опыта;</a:t>
            </a:r>
          </a:p>
          <a:p>
            <a:r>
              <a:rPr lang="ru-RU" sz="1400" dirty="0"/>
              <a:t>26) владеет </a:t>
            </a:r>
            <a:r>
              <a:rPr lang="ru-RU" sz="1400" u="sng" dirty="0"/>
              <a:t>предпосылками овладения грамотой</a:t>
            </a:r>
            <a:r>
              <a:rPr lang="ru-RU" sz="1400" dirty="0"/>
              <a:t>;</a:t>
            </a:r>
          </a:p>
        </p:txBody>
      </p:sp>
    </p:spTree>
    <p:extLst>
      <p:ext uri="{BB962C8B-B14F-4D97-AF65-F5344CB8AC3E}">
        <p14:creationId xmlns:p14="http://schemas.microsoft.com/office/powerpoint/2010/main" val="3284708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36595" y="181696"/>
            <a:ext cx="5519458" cy="646331"/>
          </a:xfrm>
          <a:prstGeom prst="rect">
            <a:avLst/>
          </a:prstGeom>
        </p:spPr>
        <p:txBody>
          <a:bodyPr wrap="square">
            <a:spAutoFit/>
          </a:bodyPr>
          <a:lstStyle/>
          <a:p>
            <a:r>
              <a:rPr lang="ru-RU" b="1" dirty="0">
                <a:solidFill>
                  <a:srgbClr val="8B3C67"/>
                </a:solidFill>
              </a:rPr>
              <a:t>10.4.3.3. Целевые ориентиры на этапе завершения освоения Программы.</a:t>
            </a:r>
          </a:p>
        </p:txBody>
      </p:sp>
      <p:cxnSp>
        <p:nvCxnSpPr>
          <p:cNvPr id="5" name="Прямая соединительная линия 4"/>
          <p:cNvCxnSpPr/>
          <p:nvPr/>
        </p:nvCxnSpPr>
        <p:spPr>
          <a:xfrm>
            <a:off x="251138" y="882203"/>
            <a:ext cx="8628845" cy="0"/>
          </a:xfrm>
          <a:prstGeom prst="line">
            <a:avLst/>
          </a:prstGeom>
          <a:ln w="19050">
            <a:solidFill>
              <a:srgbClr val="8B3C67"/>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97253" y="2178437"/>
            <a:ext cx="8623738" cy="2798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287776" y="1173865"/>
            <a:ext cx="8592207" cy="3108543"/>
          </a:xfrm>
          <a:prstGeom prst="rect">
            <a:avLst/>
          </a:prstGeom>
        </p:spPr>
        <p:txBody>
          <a:bodyPr wrap="square">
            <a:spAutoFit/>
          </a:bodyPr>
          <a:lstStyle/>
          <a:p>
            <a:r>
              <a:rPr lang="ru-RU" sz="1400" dirty="0"/>
              <a:t>27) стремится к использованию различных средств и материалов в процессе изобразительной деятельности;</a:t>
            </a:r>
          </a:p>
          <a:p>
            <a:r>
              <a:rPr lang="ru-RU" sz="1400" dirty="0"/>
              <a:t>28) имеет элементарные представления о видах искусства, понимает доступные произведения искусства (картины, иллюстрации к сказкам и рассказам, народная игрушка), воспринимает музыку, художественную литературу, фольклор;</a:t>
            </a:r>
          </a:p>
          <a:p>
            <a:r>
              <a:rPr lang="ru-RU" sz="1400" dirty="0"/>
              <a:t>29) проявляет интерес к произведениям народной, классической и современной музыки, к музыкальным инструментам;</a:t>
            </a:r>
          </a:p>
          <a:p>
            <a:r>
              <a:rPr lang="ru-RU" sz="1400" dirty="0"/>
              <a:t>30) сопереживает персонажам художественных произведений;</a:t>
            </a:r>
          </a:p>
          <a:p>
            <a:r>
              <a:rPr lang="ru-RU" sz="1400" dirty="0"/>
              <a:t>31) выполняет основные виды движений и упражнения по словесной инструкции педагогических работников: согласованные движения, а также разноименные и разнонаправленные движения;</a:t>
            </a:r>
          </a:p>
          <a:p>
            <a:r>
              <a:rPr lang="ru-RU" sz="1400" dirty="0"/>
              <a:t>32) осуществляет элементарное двигательное и словесное планирование действий в ходе спортивных упражнений;</a:t>
            </a:r>
          </a:p>
          <a:p>
            <a:r>
              <a:rPr lang="ru-RU" sz="1400" dirty="0"/>
              <a:t>33) знает и подчиняется правилам подвижных игр, эстафет, игр с элементами спорта;</a:t>
            </a:r>
          </a:p>
          <a:p>
            <a:r>
              <a:rPr lang="ru-RU" sz="1400" dirty="0"/>
              <a:t>34) владеет элементарными нормами и правилами здорового образа жизни (в питании, двигательном режиме, закаливании, при формировании полезных привычек).</a:t>
            </a:r>
          </a:p>
        </p:txBody>
      </p:sp>
    </p:spTree>
    <p:extLst>
      <p:ext uri="{BB962C8B-B14F-4D97-AF65-F5344CB8AC3E}">
        <p14:creationId xmlns:p14="http://schemas.microsoft.com/office/powerpoint/2010/main" val="3109224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36595" y="181696"/>
            <a:ext cx="5519458" cy="646331"/>
          </a:xfrm>
          <a:prstGeom prst="rect">
            <a:avLst/>
          </a:prstGeom>
        </p:spPr>
        <p:txBody>
          <a:bodyPr wrap="square">
            <a:spAutoFit/>
          </a:bodyPr>
          <a:lstStyle/>
          <a:p>
            <a:r>
              <a:rPr lang="ru-RU" b="1" dirty="0" smtClean="0">
                <a:solidFill>
                  <a:srgbClr val="8B3C67"/>
                </a:solidFill>
              </a:rPr>
              <a:t>Соотнесение целевых ориентиров с планируемыми результатами ФОП ДО</a:t>
            </a:r>
            <a:endParaRPr lang="ru-RU" b="1" dirty="0">
              <a:solidFill>
                <a:srgbClr val="8B3C67"/>
              </a:solidFill>
            </a:endParaRPr>
          </a:p>
        </p:txBody>
      </p:sp>
      <p:cxnSp>
        <p:nvCxnSpPr>
          <p:cNvPr id="5" name="Прямая соединительная линия 4"/>
          <p:cNvCxnSpPr/>
          <p:nvPr/>
        </p:nvCxnSpPr>
        <p:spPr>
          <a:xfrm>
            <a:off x="251138" y="882203"/>
            <a:ext cx="8628845" cy="0"/>
          </a:xfrm>
          <a:prstGeom prst="line">
            <a:avLst/>
          </a:prstGeom>
          <a:ln w="19050">
            <a:solidFill>
              <a:srgbClr val="8B3C67"/>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97253" y="2178437"/>
            <a:ext cx="8623738" cy="2798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4" name="Схема 3"/>
          <p:cNvGraphicFramePr/>
          <p:nvPr>
            <p:extLst>
              <p:ext uri="{D42A27DB-BD31-4B8C-83A1-F6EECF244321}">
                <p14:modId xmlns:p14="http://schemas.microsoft.com/office/powerpoint/2010/main" val="881602082"/>
              </p:ext>
            </p:extLst>
          </p:nvPr>
        </p:nvGraphicFramePr>
        <p:xfrm>
          <a:off x="662152" y="1150883"/>
          <a:ext cx="7953703" cy="34605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7038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36595" y="181696"/>
            <a:ext cx="5519458" cy="646331"/>
          </a:xfrm>
          <a:prstGeom prst="rect">
            <a:avLst/>
          </a:prstGeom>
        </p:spPr>
        <p:txBody>
          <a:bodyPr wrap="square">
            <a:spAutoFit/>
          </a:bodyPr>
          <a:lstStyle/>
          <a:p>
            <a:r>
              <a:rPr lang="ru-RU" b="1" dirty="0" smtClean="0">
                <a:solidFill>
                  <a:srgbClr val="8B3C67"/>
                </a:solidFill>
              </a:rPr>
              <a:t>Соотнесение целевых ориентиров с планируемыми результатами в разных возрастных группах</a:t>
            </a:r>
            <a:endParaRPr lang="ru-RU" b="1" dirty="0">
              <a:solidFill>
                <a:srgbClr val="8B3C67"/>
              </a:solidFill>
            </a:endParaRPr>
          </a:p>
        </p:txBody>
      </p:sp>
      <p:cxnSp>
        <p:nvCxnSpPr>
          <p:cNvPr id="5" name="Прямая соединительная линия 4"/>
          <p:cNvCxnSpPr/>
          <p:nvPr/>
        </p:nvCxnSpPr>
        <p:spPr>
          <a:xfrm>
            <a:off x="251138" y="882203"/>
            <a:ext cx="8628845" cy="0"/>
          </a:xfrm>
          <a:prstGeom prst="line">
            <a:avLst/>
          </a:prstGeom>
          <a:ln w="19050">
            <a:solidFill>
              <a:srgbClr val="8B3C67"/>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97253" y="2178437"/>
            <a:ext cx="8623738" cy="2798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6" name="Схема 5"/>
          <p:cNvGraphicFramePr/>
          <p:nvPr>
            <p:extLst>
              <p:ext uri="{D42A27DB-BD31-4B8C-83A1-F6EECF244321}">
                <p14:modId xmlns:p14="http://schemas.microsoft.com/office/powerpoint/2010/main" val="3701027849"/>
              </p:ext>
            </p:extLst>
          </p:nvPr>
        </p:nvGraphicFramePr>
        <p:xfrm>
          <a:off x="144516" y="504861"/>
          <a:ext cx="8999484" cy="4437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469879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6509</TotalTime>
  <Words>2639</Words>
  <Application>Microsoft Office PowerPoint</Application>
  <PresentationFormat>Экран (16:9)</PresentationFormat>
  <Paragraphs>209</Paragraphs>
  <Slides>26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26</vt:i4>
      </vt:variant>
    </vt:vector>
  </HeadingPairs>
  <TitlesOfParts>
    <vt:vector size="30" baseType="lpstr">
      <vt:lpstr>Arial</vt:lpstr>
      <vt:lpstr>Calibri</vt:lpstr>
      <vt:lpstr>Montserrat Medium</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new</dc:creator>
  <cp:lastModifiedBy>Татьяна Кошечкина</cp:lastModifiedBy>
  <cp:revision>92</cp:revision>
  <dcterms:created xsi:type="dcterms:W3CDTF">2021-10-29T19:36:18Z</dcterms:created>
  <dcterms:modified xsi:type="dcterms:W3CDTF">2024-10-29T02:35:56Z</dcterms:modified>
</cp:coreProperties>
</file>