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872" y="-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67A5-4C1E-4D7C-B1B5-44085E564966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D234-A3E1-42E7-B539-5553976075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775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67A5-4C1E-4D7C-B1B5-44085E564966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D234-A3E1-42E7-B539-5553976075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50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67A5-4C1E-4D7C-B1B5-44085E564966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D234-A3E1-42E7-B539-5553976075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521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67A5-4C1E-4D7C-B1B5-44085E564966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D234-A3E1-42E7-B539-5553976075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900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67A5-4C1E-4D7C-B1B5-44085E564966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D234-A3E1-42E7-B539-5553976075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673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67A5-4C1E-4D7C-B1B5-44085E564966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D234-A3E1-42E7-B539-5553976075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904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67A5-4C1E-4D7C-B1B5-44085E564966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D234-A3E1-42E7-B539-5553976075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463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67A5-4C1E-4D7C-B1B5-44085E564966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D234-A3E1-42E7-B539-5553976075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234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67A5-4C1E-4D7C-B1B5-44085E564966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D234-A3E1-42E7-B539-5553976075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853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67A5-4C1E-4D7C-B1B5-44085E564966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D234-A3E1-42E7-B539-5553976075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701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67A5-4C1E-4D7C-B1B5-44085E564966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CD234-A3E1-42E7-B539-5553976075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459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467A5-4C1E-4D7C-B1B5-44085E564966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CD234-A3E1-42E7-B539-5553976075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32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6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9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https://1.bp.blogspot.com/-sQ2PPNqQRok/X4HRFSEL6nI/AAAAAAAA9yQ/gwEUVP_ovGEPobG28t-mLEuiRJCJIJ11QCLcBGAsYHQ/s1024/%25D1%2581%25D0%25BB%25D0%25B8%25D0%25B2%25D0%25B0_DoV%2B%25282%252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503" y="4797152"/>
            <a:ext cx="1606953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962" y="908720"/>
            <a:ext cx="9134037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Лев Толстой</a:t>
            </a:r>
          </a:p>
          <a:p>
            <a:pPr algn="ctr"/>
            <a:r>
              <a:rPr lang="ru-RU" sz="1200" dirty="0" smtClean="0"/>
              <a:t>(по мотивам рассказа)</a:t>
            </a:r>
          </a:p>
          <a:p>
            <a:pPr algn="ctr">
              <a:lnSpc>
                <a:spcPct val="150000"/>
              </a:lnSpc>
            </a:pPr>
            <a:r>
              <a:rPr lang="ru-RU" sz="6600" dirty="0" smtClean="0"/>
              <a:t>Косточка</a:t>
            </a:r>
          </a:p>
        </p:txBody>
      </p:sp>
      <p:pic>
        <p:nvPicPr>
          <p:cNvPr id="6" name="Picture 2" descr="C:\Documents and Settings\Admin\Рабочий стол\ЛОГО\test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10" r="22713" b="7866"/>
          <a:stretch/>
        </p:blipFill>
        <p:spPr bwMode="auto">
          <a:xfrm>
            <a:off x="8638773" y="116632"/>
            <a:ext cx="460129" cy="58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top10a.ru/wp-content/uploads/2020/01/3-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47735"/>
            <a:ext cx="1224136" cy="163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525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20" b="16739"/>
          <a:stretch/>
        </p:blipFill>
        <p:spPr bwMode="auto">
          <a:xfrm>
            <a:off x="4573856" y="2226088"/>
            <a:ext cx="4408336" cy="2683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12" y="0"/>
            <a:ext cx="91402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/>
              <a:t>Купила мать слив и хотела их дать детям после обеда. </a:t>
            </a:r>
          </a:p>
          <a:p>
            <a:pPr algn="just">
              <a:lnSpc>
                <a:spcPct val="150000"/>
              </a:lnSpc>
            </a:pPr>
            <a:r>
              <a:rPr lang="ru-RU" dirty="0" smtClean="0"/>
              <a:t>Они лежали на тарелке. </a:t>
            </a:r>
          </a:p>
          <a:p>
            <a:pPr algn="just">
              <a:lnSpc>
                <a:spcPct val="150000"/>
              </a:lnSpc>
            </a:pPr>
            <a:r>
              <a:rPr lang="ru-RU" dirty="0" smtClean="0"/>
              <a:t>Ваня никогда не ел слив и всё нюхал их. </a:t>
            </a:r>
          </a:p>
          <a:p>
            <a:pPr algn="just">
              <a:lnSpc>
                <a:spcPct val="150000"/>
              </a:lnSpc>
            </a:pPr>
            <a:r>
              <a:rPr lang="ru-RU" dirty="0" smtClean="0"/>
              <a:t>И очень они ему нравились.</a:t>
            </a:r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95" y="2244344"/>
            <a:ext cx="4281589" cy="267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56" y="6068454"/>
            <a:ext cx="304800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0249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7657"/>
            <a:ext cx="91440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Очень хотелось </a:t>
            </a:r>
            <a:r>
              <a:rPr lang="ru-RU" dirty="0" smtClean="0"/>
              <a:t>съесть сливы. 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Ваня</a:t>
            </a:r>
            <a:r>
              <a:rPr lang="ru-RU" dirty="0" smtClean="0"/>
              <a:t> </a:t>
            </a:r>
            <a:r>
              <a:rPr lang="ru-RU" dirty="0" smtClean="0"/>
              <a:t>всё ходил мимо слив.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Когда никого не было в комнате, он не удержался, схватил одну сливу и съел.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21" r="4185" b="10512"/>
          <a:stretch/>
        </p:blipFill>
        <p:spPr bwMode="auto">
          <a:xfrm>
            <a:off x="28620" y="2168850"/>
            <a:ext cx="4183340" cy="2861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9" t="2303" b="14757"/>
          <a:stretch/>
        </p:blipFill>
        <p:spPr bwMode="auto">
          <a:xfrm>
            <a:off x="4716016" y="2228325"/>
            <a:ext cx="4340720" cy="280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046787"/>
            <a:ext cx="304800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8416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84" b="12494"/>
          <a:stretch/>
        </p:blipFill>
        <p:spPr bwMode="auto">
          <a:xfrm>
            <a:off x="179512" y="2708920"/>
            <a:ext cx="4160701" cy="2666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26138" y="8674"/>
            <a:ext cx="917013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Перед обедом мать </a:t>
            </a:r>
            <a:r>
              <a:rPr lang="ru-RU" dirty="0" smtClean="0"/>
              <a:t>по</a:t>
            </a:r>
            <a:r>
              <a:rPr lang="ru-RU" dirty="0" smtClean="0"/>
              <a:t>считала </a:t>
            </a:r>
            <a:r>
              <a:rPr lang="ru-RU" dirty="0" smtClean="0"/>
              <a:t>сливы и видит, </a:t>
            </a:r>
            <a:r>
              <a:rPr lang="ru-RU" dirty="0" smtClean="0"/>
              <a:t>что одной сливы  </a:t>
            </a:r>
            <a:r>
              <a:rPr lang="ru-RU" dirty="0" smtClean="0"/>
              <a:t>нет. Она сказала </a:t>
            </a:r>
            <a:r>
              <a:rPr lang="ru-RU" dirty="0" smtClean="0"/>
              <a:t> об этом отцу Вани.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/>
              <a:t>За обедом </a:t>
            </a:r>
            <a:r>
              <a:rPr lang="ru-RU" dirty="0" smtClean="0"/>
              <a:t>отец Вани </a:t>
            </a:r>
            <a:r>
              <a:rPr lang="ru-RU" dirty="0"/>
              <a:t>и говорит: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6" t="4063" r="4582" b="18861"/>
          <a:stretch/>
        </p:blipFill>
        <p:spPr bwMode="auto">
          <a:xfrm>
            <a:off x="5027424" y="2673783"/>
            <a:ext cx="4107885" cy="262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ая выноска 4"/>
          <p:cNvSpPr/>
          <p:nvPr/>
        </p:nvSpPr>
        <p:spPr>
          <a:xfrm>
            <a:off x="5724128" y="1844823"/>
            <a:ext cx="2232248" cy="584775"/>
          </a:xfrm>
          <a:prstGeom prst="wedgeRectCallout">
            <a:avLst>
              <a:gd name="adj1" fmla="val -42636"/>
              <a:gd name="adj2" fmla="val 175993"/>
            </a:avLst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724128" y="1844823"/>
            <a:ext cx="22322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Дети, кто-нибудь съел  сливу?</a:t>
            </a:r>
            <a:endParaRPr lang="ru-RU" sz="1600" dirty="0"/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6793334" y="4653136"/>
            <a:ext cx="576064" cy="387325"/>
          </a:xfrm>
          <a:prstGeom prst="wedgeRectCallout">
            <a:avLst>
              <a:gd name="adj1" fmla="val -191128"/>
              <a:gd name="adj2" fmla="val -185744"/>
            </a:avLst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780265" y="4683292"/>
            <a:ext cx="5760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Нет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675087" y="5567226"/>
            <a:ext cx="263222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dirty="0" smtClean="0">
                <a:solidFill>
                  <a:prstClr val="black"/>
                </a:solidFill>
              </a:rPr>
              <a:t>Дети ответили: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7825429" y="4483859"/>
            <a:ext cx="576064" cy="387325"/>
          </a:xfrm>
          <a:prstGeom prst="wedgeRectCallout">
            <a:avLst>
              <a:gd name="adj1" fmla="val 75133"/>
              <a:gd name="adj2" fmla="val -162897"/>
            </a:avLst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812360" y="4514015"/>
            <a:ext cx="5760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Нет</a:t>
            </a:r>
            <a:endParaRPr lang="ru-RU" sz="1600" dirty="0"/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046787"/>
            <a:ext cx="304800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7802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69" b="6832"/>
          <a:stretch/>
        </p:blipFill>
        <p:spPr bwMode="auto">
          <a:xfrm>
            <a:off x="1042301" y="1417131"/>
            <a:ext cx="7056784" cy="52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2612" y="0"/>
            <a:ext cx="91466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Ваня покраснел, как рак, и сказал тоже: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2338445" y="1124744"/>
            <a:ext cx="1297451" cy="584775"/>
          </a:xfrm>
          <a:prstGeom prst="wedgeRectCallout">
            <a:avLst>
              <a:gd name="adj1" fmla="val 76720"/>
              <a:gd name="adj2" fmla="val 370192"/>
            </a:avLst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338445" y="1124744"/>
            <a:ext cx="2232248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/>
              <a:t>Нет, я не ел.</a:t>
            </a:r>
            <a:endParaRPr lang="ru-RU" sz="1600" dirty="0"/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046787"/>
            <a:ext cx="304800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8563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4005" y="461665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Тогда отец сказал: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03" r="8427" b="21835"/>
          <a:stretch/>
        </p:blipFill>
        <p:spPr bwMode="auto">
          <a:xfrm>
            <a:off x="0" y="3429000"/>
            <a:ext cx="4523991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64" r="5882" b="11927"/>
          <a:stretch/>
        </p:blipFill>
        <p:spPr bwMode="auto">
          <a:xfrm>
            <a:off x="5080164" y="3429000"/>
            <a:ext cx="3917289" cy="2808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ая выноска 4"/>
          <p:cNvSpPr/>
          <p:nvPr/>
        </p:nvSpPr>
        <p:spPr>
          <a:xfrm>
            <a:off x="251520" y="1194511"/>
            <a:ext cx="3456384" cy="1323439"/>
          </a:xfrm>
          <a:prstGeom prst="wedgeRectCallout">
            <a:avLst>
              <a:gd name="adj1" fmla="val -5086"/>
              <a:gd name="adj2" fmla="val 161899"/>
            </a:avLst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194511"/>
            <a:ext cx="34563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Если</a:t>
            </a:r>
            <a:r>
              <a:rPr lang="ru-RU" sz="1600" dirty="0" smtClean="0"/>
              <a:t> </a:t>
            </a:r>
            <a:r>
              <a:rPr lang="ru-RU" sz="1600" dirty="0" smtClean="0"/>
              <a:t>съел кто-нибудь из вас, это нехорошо; но </a:t>
            </a:r>
            <a:r>
              <a:rPr lang="ru-RU" sz="1600" dirty="0" smtClean="0"/>
              <a:t>это не беда</a:t>
            </a:r>
            <a:r>
              <a:rPr lang="ru-RU" sz="1600" dirty="0" smtClean="0"/>
              <a:t>. </a:t>
            </a:r>
            <a:r>
              <a:rPr lang="ru-RU" sz="1600" dirty="0" smtClean="0"/>
              <a:t>В </a:t>
            </a:r>
            <a:r>
              <a:rPr lang="ru-RU" sz="1600" dirty="0" smtClean="0"/>
              <a:t>сливах </a:t>
            </a:r>
            <a:r>
              <a:rPr lang="ru-RU" sz="1600" dirty="0" smtClean="0"/>
              <a:t>есть косточки. </a:t>
            </a:r>
            <a:r>
              <a:rPr lang="ru-RU" sz="1600" dirty="0"/>
              <a:t>Е</a:t>
            </a:r>
            <a:r>
              <a:rPr lang="ru-RU" sz="1600" dirty="0" smtClean="0"/>
              <a:t>сли кто не умеет проглотит косточку, то через день умрёт. Я этого боюсь.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235548" y="461665"/>
            <a:ext cx="38535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Ваня побледнел и сказал:</a:t>
            </a: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5304357" y="2764077"/>
            <a:ext cx="2232248" cy="584775"/>
          </a:xfrm>
          <a:prstGeom prst="wedgeRectCallout">
            <a:avLst>
              <a:gd name="adj1" fmla="val -351"/>
              <a:gd name="adj2" fmla="val 181037"/>
            </a:avLst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304357" y="2764077"/>
            <a:ext cx="22322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prstClr val="black"/>
                </a:solidFill>
              </a:rPr>
              <a:t>Нет, я косточку бросил за окошко.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046787"/>
            <a:ext cx="304800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0921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34" b="11078"/>
          <a:stretch/>
        </p:blipFill>
        <p:spPr bwMode="auto">
          <a:xfrm>
            <a:off x="1100577" y="1340768"/>
            <a:ext cx="6953250" cy="4365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54868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И все засмеялись, а Ваня заплакал.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870624"/>
            <a:ext cx="2642036" cy="987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046787"/>
            <a:ext cx="304800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09218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185</Words>
  <Application>Microsoft Office PowerPoint</Application>
  <PresentationFormat>Экран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Victoria</dc:creator>
  <cp:lastModifiedBy>Victoria</cp:lastModifiedBy>
  <cp:revision>20</cp:revision>
  <dcterms:created xsi:type="dcterms:W3CDTF">2021-07-06T09:34:53Z</dcterms:created>
  <dcterms:modified xsi:type="dcterms:W3CDTF">2023-02-26T10:09:56Z</dcterms:modified>
</cp:coreProperties>
</file>