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60" r:id="rId3"/>
    <p:sldId id="362" r:id="rId4"/>
    <p:sldId id="344" r:id="rId5"/>
    <p:sldId id="356" r:id="rId6"/>
    <p:sldId id="352" r:id="rId7"/>
    <p:sldId id="313" r:id="rId8"/>
    <p:sldId id="347" r:id="rId9"/>
    <p:sldId id="359" r:id="rId10"/>
    <p:sldId id="348" r:id="rId11"/>
    <p:sldId id="349" r:id="rId12"/>
    <p:sldId id="351" r:id="rId13"/>
    <p:sldId id="353" r:id="rId14"/>
    <p:sldId id="354" r:id="rId15"/>
    <p:sldId id="358" r:id="rId16"/>
    <p:sldId id="36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l+o0s825E2vHhxrO/36lyIJ8C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7"/>
    <p:restoredTop sz="94710"/>
  </p:normalViewPr>
  <p:slideViewPr>
    <p:cSldViewPr snapToGrid="0">
      <p:cViewPr>
        <p:scale>
          <a:sx n="114" d="100"/>
          <a:sy n="114" d="100"/>
        </p:scale>
        <p:origin x="147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FB82A-D6D3-BC4F-A01F-2DD8852714FB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FBD74F-0AB7-F94C-A765-BB5027756702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Всего обучающихся: </a:t>
          </a:r>
          <a:r>
            <a:rPr lang="ru-RU" b="1" dirty="0"/>
            <a:t>1612 </a:t>
          </a:r>
          <a:r>
            <a:rPr lang="ru-RU" dirty="0"/>
            <a:t>чел.</a:t>
          </a:r>
        </a:p>
      </dgm:t>
    </dgm:pt>
    <dgm:pt modelId="{3E3975C3-7E49-F846-970C-D9BEE0651CE3}" type="parTrans" cxnId="{20894EC1-519C-AB46-BCDA-971746F95B74}">
      <dgm:prSet/>
      <dgm:spPr/>
      <dgm:t>
        <a:bodyPr/>
        <a:lstStyle/>
        <a:p>
          <a:endParaRPr lang="ru-RU"/>
        </a:p>
      </dgm:t>
    </dgm:pt>
    <dgm:pt modelId="{EA66941A-1E59-3C4A-8258-83C46CB41295}" type="sibTrans" cxnId="{20894EC1-519C-AB46-BCDA-971746F95B74}">
      <dgm:prSet/>
      <dgm:spPr/>
      <dgm:t>
        <a:bodyPr/>
        <a:lstStyle/>
        <a:p>
          <a:endParaRPr lang="ru-RU"/>
        </a:p>
      </dgm:t>
    </dgm:pt>
    <dgm:pt modelId="{3C1E9516-0867-CC4F-B908-FA2EE1531638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ЗПР: 66 чел.</a:t>
          </a:r>
        </a:p>
      </dgm:t>
    </dgm:pt>
    <dgm:pt modelId="{CD75E55D-AA61-DC47-9D31-8D5B4FD3E2FE}" type="parTrans" cxnId="{B35C6AD8-0032-584A-B241-69AB80C8B10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endParaRPr lang="ru-RU"/>
        </a:p>
      </dgm:t>
    </dgm:pt>
    <dgm:pt modelId="{04A38C19-5AA0-8F4E-B209-917FC25B4538}" type="sibTrans" cxnId="{B35C6AD8-0032-584A-B241-69AB80C8B10A}">
      <dgm:prSet/>
      <dgm:spPr/>
      <dgm:t>
        <a:bodyPr/>
        <a:lstStyle/>
        <a:p>
          <a:endParaRPr lang="ru-RU"/>
        </a:p>
      </dgm:t>
    </dgm:pt>
    <dgm:pt modelId="{8E4D46F1-DFB4-EE4F-964F-0DCEA763EC45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РАС: 6 чел</a:t>
          </a:r>
        </a:p>
      </dgm:t>
    </dgm:pt>
    <dgm:pt modelId="{2E98247D-1F1E-FF43-A9F5-F6652FF5CE78}" type="parTrans" cxnId="{BBFAB446-29A1-FC49-A8A3-FB46FBBA8E7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endParaRPr lang="ru-RU"/>
        </a:p>
      </dgm:t>
    </dgm:pt>
    <dgm:pt modelId="{6B5FFFB2-AA72-5C44-BD28-2CC0304F22DE}" type="sibTrans" cxnId="{BBFAB446-29A1-FC49-A8A3-FB46FBBA8E7A}">
      <dgm:prSet/>
      <dgm:spPr/>
      <dgm:t>
        <a:bodyPr/>
        <a:lstStyle/>
        <a:p>
          <a:endParaRPr lang="ru-RU"/>
        </a:p>
      </dgm:t>
    </dgm:pt>
    <dgm:pt modelId="{A6BA38EE-2BE1-5A4F-AC39-6707832C3898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Дети мигранты: 1 чел. (НОО)</a:t>
          </a:r>
        </a:p>
      </dgm:t>
    </dgm:pt>
    <dgm:pt modelId="{C212927C-B917-7747-81FB-521A766632D5}" type="parTrans" cxnId="{22E127EF-EBC6-F34C-9B96-32347B69634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endParaRPr lang="ru-RU"/>
        </a:p>
      </dgm:t>
    </dgm:pt>
    <dgm:pt modelId="{24D8CB5A-809A-F442-9EA0-E2CC7C0291AA}" type="sibTrans" cxnId="{22E127EF-EBC6-F34C-9B96-32347B696347}">
      <dgm:prSet/>
      <dgm:spPr/>
      <dgm:t>
        <a:bodyPr/>
        <a:lstStyle/>
        <a:p>
          <a:endParaRPr lang="ru-RU"/>
        </a:p>
      </dgm:t>
    </dgm:pt>
    <dgm:pt modelId="{FB6CAAC1-C224-8148-B92A-1D97D142ECD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ОВЗ: 107</a:t>
          </a:r>
        </a:p>
      </dgm:t>
    </dgm:pt>
    <dgm:pt modelId="{F845467F-9EBA-CD41-9778-DF132167F272}" type="parTrans" cxnId="{9A8A2652-25CD-CC4D-88CA-D4694685A59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endParaRPr lang="ru-RU"/>
        </a:p>
      </dgm:t>
    </dgm:pt>
    <dgm:pt modelId="{A3FECD00-DEEC-0A4B-8990-B73793532803}" type="sibTrans" cxnId="{9A8A2652-25CD-CC4D-88CA-D4694685A593}">
      <dgm:prSet/>
      <dgm:spPr/>
      <dgm:t>
        <a:bodyPr/>
        <a:lstStyle/>
        <a:p>
          <a:endParaRPr lang="ru-RU"/>
        </a:p>
      </dgm:t>
    </dgm:pt>
    <dgm:pt modelId="{D5557300-8965-CD49-9F02-6429F0CD716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НОО: 5 чел.</a:t>
          </a:r>
        </a:p>
      </dgm:t>
    </dgm:pt>
    <dgm:pt modelId="{ABFB6448-6706-324C-B8D7-C71C710576BD}" type="parTrans" cxnId="{FB145710-EB87-7347-87D5-8C4EDA19BB4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endParaRPr lang="ru-RU"/>
        </a:p>
      </dgm:t>
    </dgm:pt>
    <dgm:pt modelId="{270A6993-4791-7B44-8415-3B254CC5C1DE}" type="sibTrans" cxnId="{FB145710-EB87-7347-87D5-8C4EDA19BB49}">
      <dgm:prSet/>
      <dgm:spPr/>
      <dgm:t>
        <a:bodyPr/>
        <a:lstStyle/>
        <a:p>
          <a:endParaRPr lang="ru-RU"/>
        </a:p>
      </dgm:t>
    </dgm:pt>
    <dgm:pt modelId="{CC4340FA-9C31-624F-AEB9-395CE0146BF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ОО: 1 чел.</a:t>
          </a:r>
        </a:p>
      </dgm:t>
    </dgm:pt>
    <dgm:pt modelId="{A9389FB6-3595-0948-8D3B-DC3793563D2B}" type="parTrans" cxnId="{CCDA2A6E-AC53-1948-A9AA-6C3B7E86639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endParaRPr lang="ru-RU"/>
        </a:p>
      </dgm:t>
    </dgm:pt>
    <dgm:pt modelId="{E8A058BA-985E-114F-BD95-BCFC012E438B}" type="sibTrans" cxnId="{CCDA2A6E-AC53-1948-A9AA-6C3B7E86639A}">
      <dgm:prSet/>
      <dgm:spPr/>
      <dgm:t>
        <a:bodyPr/>
        <a:lstStyle/>
        <a:p>
          <a:endParaRPr lang="ru-RU"/>
        </a:p>
      </dgm:t>
    </dgm:pt>
    <dgm:pt modelId="{3FE4EB0F-52FB-DB4D-BB8B-EDD776A997B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Воспитанники детского дома: 18 чел.</a:t>
          </a:r>
        </a:p>
      </dgm:t>
    </dgm:pt>
    <dgm:pt modelId="{3879A377-297C-4344-B4C7-7E72F99D0DCE}" type="parTrans" cxnId="{4DB8D7F0-76BA-924E-A7EF-492ED30421B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endParaRPr lang="ru-RU"/>
        </a:p>
      </dgm:t>
    </dgm:pt>
    <dgm:pt modelId="{7A9162E8-FA5E-8240-B287-E509CA74F575}" type="sibTrans" cxnId="{4DB8D7F0-76BA-924E-A7EF-492ED30421B2}">
      <dgm:prSet/>
      <dgm:spPr/>
      <dgm:t>
        <a:bodyPr/>
        <a:lstStyle/>
        <a:p>
          <a:endParaRPr lang="ru-RU"/>
        </a:p>
      </dgm:t>
    </dgm:pt>
    <dgm:pt modelId="{22C4CCB2-A61A-5747-A920-2F758CC1349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НОО: 41 чел.</a:t>
          </a:r>
        </a:p>
      </dgm:t>
    </dgm:pt>
    <dgm:pt modelId="{31CF0240-23B7-924C-BCF7-813B3C59E7DD}" type="parTrans" cxnId="{03017448-1D88-0248-AFC5-F6655D79672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endParaRPr lang="ru-RU"/>
        </a:p>
      </dgm:t>
    </dgm:pt>
    <dgm:pt modelId="{F36B0F9A-296C-0D4C-8C69-94C091414F1E}" type="sibTrans" cxnId="{03017448-1D88-0248-AFC5-F6655D796726}">
      <dgm:prSet/>
      <dgm:spPr/>
      <dgm:t>
        <a:bodyPr/>
        <a:lstStyle/>
        <a:p>
          <a:endParaRPr lang="ru-RU"/>
        </a:p>
      </dgm:t>
    </dgm:pt>
    <dgm:pt modelId="{3D400A20-401F-C443-BAA8-6A380C12B10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ОО: 25 чел.</a:t>
          </a:r>
        </a:p>
      </dgm:t>
    </dgm:pt>
    <dgm:pt modelId="{9BC3A733-4E1B-8643-91D5-4EBBDED92207}" type="parTrans" cxnId="{E7EBC797-AAAC-684B-BAB6-FB5C1A80FB8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endParaRPr lang="ru-RU"/>
        </a:p>
      </dgm:t>
    </dgm:pt>
    <dgm:pt modelId="{5DA8711F-C7F3-1F4D-AD40-3A664B765826}" type="sibTrans" cxnId="{E7EBC797-AAAC-684B-BAB6-FB5C1A80FB88}">
      <dgm:prSet/>
      <dgm:spPr/>
      <dgm:t>
        <a:bodyPr/>
        <a:lstStyle/>
        <a:p>
          <a:endParaRPr lang="ru-RU"/>
        </a:p>
      </dgm:t>
    </dgm:pt>
    <dgm:pt modelId="{06F0A007-2A9A-DF4A-92ED-E7990E2D4296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НОО: 8 чел.</a:t>
          </a:r>
        </a:p>
      </dgm:t>
    </dgm:pt>
    <dgm:pt modelId="{92E3C85D-EDC4-8647-97DF-6BD6DD1EEF52}" type="parTrans" cxnId="{AE878540-8E66-2340-9AC7-F44196C9EBDC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endParaRPr lang="ru-RU"/>
        </a:p>
      </dgm:t>
    </dgm:pt>
    <dgm:pt modelId="{BE543DA4-37F0-1A4A-9E46-25E04959CE8B}" type="sibTrans" cxnId="{AE878540-8E66-2340-9AC7-F44196C9EBDC}">
      <dgm:prSet/>
      <dgm:spPr/>
      <dgm:t>
        <a:bodyPr/>
        <a:lstStyle/>
        <a:p>
          <a:endParaRPr lang="ru-RU"/>
        </a:p>
      </dgm:t>
    </dgm:pt>
    <dgm:pt modelId="{63B9ABBC-A8D7-4544-8CFE-443A2724796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r>
            <a:rPr lang="ru-RU" dirty="0"/>
            <a:t>ОО: 10 чел.</a:t>
          </a:r>
        </a:p>
      </dgm:t>
    </dgm:pt>
    <dgm:pt modelId="{BCBB8563-383B-8E4A-8B19-E5D936B5E6F7}" type="parTrans" cxnId="{195F3FB0-1487-464F-A6B0-CB7740E6FA5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59101C"/>
          </a:solidFill>
        </a:ln>
      </dgm:spPr>
      <dgm:t>
        <a:bodyPr/>
        <a:lstStyle/>
        <a:p>
          <a:endParaRPr lang="ru-RU"/>
        </a:p>
      </dgm:t>
    </dgm:pt>
    <dgm:pt modelId="{56536BF6-344F-204D-8781-F5C76EA17C9C}" type="sibTrans" cxnId="{195F3FB0-1487-464F-A6B0-CB7740E6FA54}">
      <dgm:prSet/>
      <dgm:spPr/>
      <dgm:t>
        <a:bodyPr/>
        <a:lstStyle/>
        <a:p>
          <a:endParaRPr lang="ru-RU"/>
        </a:p>
      </dgm:t>
    </dgm:pt>
    <dgm:pt modelId="{48D1312D-AF7A-394A-8144-F60E150251E4}" type="pres">
      <dgm:prSet presAssocID="{846FB82A-D6D3-BC4F-A01F-2DD8852714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2C2010-FB40-7C46-80B4-AA28E69193E1}" type="pres">
      <dgm:prSet presAssocID="{CAFBD74F-0AB7-F94C-A765-BB5027756702}" presName="hierRoot1" presStyleCnt="0">
        <dgm:presLayoutVars>
          <dgm:hierBranch val="init"/>
        </dgm:presLayoutVars>
      </dgm:prSet>
      <dgm:spPr/>
    </dgm:pt>
    <dgm:pt modelId="{D60080CF-2FC2-7D4E-AD9B-A48BD5B4E06A}" type="pres">
      <dgm:prSet presAssocID="{CAFBD74F-0AB7-F94C-A765-BB5027756702}" presName="rootComposite1" presStyleCnt="0"/>
      <dgm:spPr/>
    </dgm:pt>
    <dgm:pt modelId="{A03ABF4C-6A78-BE4A-88F9-0F994399A293}" type="pres">
      <dgm:prSet presAssocID="{CAFBD74F-0AB7-F94C-A765-BB5027756702}" presName="rootText1" presStyleLbl="node0" presStyleIdx="0" presStyleCnt="1">
        <dgm:presLayoutVars>
          <dgm:chPref val="3"/>
        </dgm:presLayoutVars>
      </dgm:prSet>
      <dgm:spPr/>
    </dgm:pt>
    <dgm:pt modelId="{B7E11427-95AF-4740-864A-15A2630C4792}" type="pres">
      <dgm:prSet presAssocID="{CAFBD74F-0AB7-F94C-A765-BB5027756702}" presName="rootConnector1" presStyleLbl="node1" presStyleIdx="0" presStyleCnt="0"/>
      <dgm:spPr/>
    </dgm:pt>
    <dgm:pt modelId="{E3D68998-33EF-3744-974F-117AF056EDAC}" type="pres">
      <dgm:prSet presAssocID="{CAFBD74F-0AB7-F94C-A765-BB5027756702}" presName="hierChild2" presStyleCnt="0"/>
      <dgm:spPr/>
    </dgm:pt>
    <dgm:pt modelId="{13F9400F-0007-054D-97B7-D419B89E65DC}" type="pres">
      <dgm:prSet presAssocID="{F845467F-9EBA-CD41-9778-DF132167F272}" presName="Name37" presStyleLbl="parChTrans1D2" presStyleIdx="0" presStyleCnt="3"/>
      <dgm:spPr/>
    </dgm:pt>
    <dgm:pt modelId="{7CB94115-BA8F-EF4F-972F-E89EC03D4C4E}" type="pres">
      <dgm:prSet presAssocID="{FB6CAAC1-C224-8148-B92A-1D97D142ECDE}" presName="hierRoot2" presStyleCnt="0">
        <dgm:presLayoutVars>
          <dgm:hierBranch val="init"/>
        </dgm:presLayoutVars>
      </dgm:prSet>
      <dgm:spPr/>
    </dgm:pt>
    <dgm:pt modelId="{B6861579-E9EC-4342-9C98-FFEA25835BB1}" type="pres">
      <dgm:prSet presAssocID="{FB6CAAC1-C224-8148-B92A-1D97D142ECDE}" presName="rootComposite" presStyleCnt="0"/>
      <dgm:spPr/>
    </dgm:pt>
    <dgm:pt modelId="{E7E672C2-5F43-1D44-A274-18DC2B4734A0}" type="pres">
      <dgm:prSet presAssocID="{FB6CAAC1-C224-8148-B92A-1D97D142ECDE}" presName="rootText" presStyleLbl="node2" presStyleIdx="0" presStyleCnt="3">
        <dgm:presLayoutVars>
          <dgm:chPref val="3"/>
        </dgm:presLayoutVars>
      </dgm:prSet>
      <dgm:spPr/>
    </dgm:pt>
    <dgm:pt modelId="{4DC5163D-4EA0-AC4E-8C99-0A0C06EE4987}" type="pres">
      <dgm:prSet presAssocID="{FB6CAAC1-C224-8148-B92A-1D97D142ECDE}" presName="rootConnector" presStyleLbl="node2" presStyleIdx="0" presStyleCnt="3"/>
      <dgm:spPr/>
    </dgm:pt>
    <dgm:pt modelId="{08C408D1-9BE0-8244-A0DF-F1038BA968EA}" type="pres">
      <dgm:prSet presAssocID="{FB6CAAC1-C224-8148-B92A-1D97D142ECDE}" presName="hierChild4" presStyleCnt="0"/>
      <dgm:spPr/>
    </dgm:pt>
    <dgm:pt modelId="{ACAC2952-8DBE-0445-8DB5-5C2D7005B966}" type="pres">
      <dgm:prSet presAssocID="{CD75E55D-AA61-DC47-9D31-8D5B4FD3E2FE}" presName="Name37" presStyleLbl="parChTrans1D3" presStyleIdx="0" presStyleCnt="4"/>
      <dgm:spPr/>
    </dgm:pt>
    <dgm:pt modelId="{82D697EB-2AAC-8B4C-9AB7-D280ACD1BB5C}" type="pres">
      <dgm:prSet presAssocID="{3C1E9516-0867-CC4F-B908-FA2EE1531638}" presName="hierRoot2" presStyleCnt="0">
        <dgm:presLayoutVars>
          <dgm:hierBranch val="init"/>
        </dgm:presLayoutVars>
      </dgm:prSet>
      <dgm:spPr/>
    </dgm:pt>
    <dgm:pt modelId="{18CF4DDD-FE7B-914C-A580-6979CD7FFA5F}" type="pres">
      <dgm:prSet presAssocID="{3C1E9516-0867-CC4F-B908-FA2EE1531638}" presName="rootComposite" presStyleCnt="0"/>
      <dgm:spPr/>
    </dgm:pt>
    <dgm:pt modelId="{9516D1C3-7157-2C4A-AD52-67726D714DED}" type="pres">
      <dgm:prSet presAssocID="{3C1E9516-0867-CC4F-B908-FA2EE1531638}" presName="rootText" presStyleLbl="node3" presStyleIdx="0" presStyleCnt="4">
        <dgm:presLayoutVars>
          <dgm:chPref val="3"/>
        </dgm:presLayoutVars>
      </dgm:prSet>
      <dgm:spPr/>
    </dgm:pt>
    <dgm:pt modelId="{FB73B0DE-1B08-234B-BB54-B6908967DEEC}" type="pres">
      <dgm:prSet presAssocID="{3C1E9516-0867-CC4F-B908-FA2EE1531638}" presName="rootConnector" presStyleLbl="node3" presStyleIdx="0" presStyleCnt="4"/>
      <dgm:spPr/>
    </dgm:pt>
    <dgm:pt modelId="{005404B7-EDA7-584E-ADF7-45C682016ED5}" type="pres">
      <dgm:prSet presAssocID="{3C1E9516-0867-CC4F-B908-FA2EE1531638}" presName="hierChild4" presStyleCnt="0"/>
      <dgm:spPr/>
    </dgm:pt>
    <dgm:pt modelId="{6945F51B-74D8-D249-9A6E-0EDB0D78EADD}" type="pres">
      <dgm:prSet presAssocID="{31CF0240-23B7-924C-BCF7-813B3C59E7DD}" presName="Name37" presStyleLbl="parChTrans1D4" presStyleIdx="0" presStyleCnt="4"/>
      <dgm:spPr/>
    </dgm:pt>
    <dgm:pt modelId="{938E5240-3C20-984C-BF77-7B1411D39843}" type="pres">
      <dgm:prSet presAssocID="{22C4CCB2-A61A-5747-A920-2F758CC1349E}" presName="hierRoot2" presStyleCnt="0">
        <dgm:presLayoutVars>
          <dgm:hierBranch val="init"/>
        </dgm:presLayoutVars>
      </dgm:prSet>
      <dgm:spPr/>
    </dgm:pt>
    <dgm:pt modelId="{841AC517-1334-5747-BD03-CACE18EB7E28}" type="pres">
      <dgm:prSet presAssocID="{22C4CCB2-A61A-5747-A920-2F758CC1349E}" presName="rootComposite" presStyleCnt="0"/>
      <dgm:spPr/>
    </dgm:pt>
    <dgm:pt modelId="{922AF81F-F09B-C748-8750-DAAFA2A07190}" type="pres">
      <dgm:prSet presAssocID="{22C4CCB2-A61A-5747-A920-2F758CC1349E}" presName="rootText" presStyleLbl="node4" presStyleIdx="0" presStyleCnt="4">
        <dgm:presLayoutVars>
          <dgm:chPref val="3"/>
        </dgm:presLayoutVars>
      </dgm:prSet>
      <dgm:spPr/>
    </dgm:pt>
    <dgm:pt modelId="{BA686E8F-FC94-AE4A-A8C5-FF9C8B32C468}" type="pres">
      <dgm:prSet presAssocID="{22C4CCB2-A61A-5747-A920-2F758CC1349E}" presName="rootConnector" presStyleLbl="node4" presStyleIdx="0" presStyleCnt="4"/>
      <dgm:spPr/>
    </dgm:pt>
    <dgm:pt modelId="{65848459-E9C6-F845-B0F1-D707BE1C485B}" type="pres">
      <dgm:prSet presAssocID="{22C4CCB2-A61A-5747-A920-2F758CC1349E}" presName="hierChild4" presStyleCnt="0"/>
      <dgm:spPr/>
    </dgm:pt>
    <dgm:pt modelId="{592A7CC1-9E27-014B-B051-85BAA7626CF6}" type="pres">
      <dgm:prSet presAssocID="{22C4CCB2-A61A-5747-A920-2F758CC1349E}" presName="hierChild5" presStyleCnt="0"/>
      <dgm:spPr/>
    </dgm:pt>
    <dgm:pt modelId="{A61219A4-1665-8D45-81C0-B20BFEAC216F}" type="pres">
      <dgm:prSet presAssocID="{9BC3A733-4E1B-8643-91D5-4EBBDED92207}" presName="Name37" presStyleLbl="parChTrans1D4" presStyleIdx="1" presStyleCnt="4"/>
      <dgm:spPr/>
    </dgm:pt>
    <dgm:pt modelId="{A8A18A48-22CB-B349-BDC0-9A760ED01D96}" type="pres">
      <dgm:prSet presAssocID="{3D400A20-401F-C443-BAA8-6A380C12B107}" presName="hierRoot2" presStyleCnt="0">
        <dgm:presLayoutVars>
          <dgm:hierBranch val="init"/>
        </dgm:presLayoutVars>
      </dgm:prSet>
      <dgm:spPr/>
    </dgm:pt>
    <dgm:pt modelId="{198700B1-595B-A64F-B40C-18DB67648F1E}" type="pres">
      <dgm:prSet presAssocID="{3D400A20-401F-C443-BAA8-6A380C12B107}" presName="rootComposite" presStyleCnt="0"/>
      <dgm:spPr/>
    </dgm:pt>
    <dgm:pt modelId="{25E1D035-403A-0E41-B2E3-93805029F428}" type="pres">
      <dgm:prSet presAssocID="{3D400A20-401F-C443-BAA8-6A380C12B107}" presName="rootText" presStyleLbl="node4" presStyleIdx="1" presStyleCnt="4">
        <dgm:presLayoutVars>
          <dgm:chPref val="3"/>
        </dgm:presLayoutVars>
      </dgm:prSet>
      <dgm:spPr/>
    </dgm:pt>
    <dgm:pt modelId="{22B0A5C2-2ED5-A74F-BE64-24857009E95C}" type="pres">
      <dgm:prSet presAssocID="{3D400A20-401F-C443-BAA8-6A380C12B107}" presName="rootConnector" presStyleLbl="node4" presStyleIdx="1" presStyleCnt="4"/>
      <dgm:spPr/>
    </dgm:pt>
    <dgm:pt modelId="{3A229647-558F-B04C-9D49-AE81550072AE}" type="pres">
      <dgm:prSet presAssocID="{3D400A20-401F-C443-BAA8-6A380C12B107}" presName="hierChild4" presStyleCnt="0"/>
      <dgm:spPr/>
    </dgm:pt>
    <dgm:pt modelId="{EF9ABAAF-7346-8F42-BC7F-49E87AD7AF5A}" type="pres">
      <dgm:prSet presAssocID="{3D400A20-401F-C443-BAA8-6A380C12B107}" presName="hierChild5" presStyleCnt="0"/>
      <dgm:spPr/>
    </dgm:pt>
    <dgm:pt modelId="{968CA079-F443-234B-AA4F-B8AB82903B4B}" type="pres">
      <dgm:prSet presAssocID="{3C1E9516-0867-CC4F-B908-FA2EE1531638}" presName="hierChild5" presStyleCnt="0"/>
      <dgm:spPr/>
    </dgm:pt>
    <dgm:pt modelId="{9F824F4A-568B-6A45-8EE9-8DC5991E57C8}" type="pres">
      <dgm:prSet presAssocID="{2E98247D-1F1E-FF43-A9F5-F6652FF5CE78}" presName="Name37" presStyleLbl="parChTrans1D3" presStyleIdx="1" presStyleCnt="4"/>
      <dgm:spPr/>
    </dgm:pt>
    <dgm:pt modelId="{86ED113B-A754-3048-8714-D94B671B4A6D}" type="pres">
      <dgm:prSet presAssocID="{8E4D46F1-DFB4-EE4F-964F-0DCEA763EC45}" presName="hierRoot2" presStyleCnt="0">
        <dgm:presLayoutVars>
          <dgm:hierBranch val="init"/>
        </dgm:presLayoutVars>
      </dgm:prSet>
      <dgm:spPr/>
    </dgm:pt>
    <dgm:pt modelId="{2DFEF573-D10C-B24F-81C2-A3EC9D7C218B}" type="pres">
      <dgm:prSet presAssocID="{8E4D46F1-DFB4-EE4F-964F-0DCEA763EC45}" presName="rootComposite" presStyleCnt="0"/>
      <dgm:spPr/>
    </dgm:pt>
    <dgm:pt modelId="{CD392900-2D06-0A46-B6C5-C66B3B35D675}" type="pres">
      <dgm:prSet presAssocID="{8E4D46F1-DFB4-EE4F-964F-0DCEA763EC45}" presName="rootText" presStyleLbl="node3" presStyleIdx="1" presStyleCnt="4">
        <dgm:presLayoutVars>
          <dgm:chPref val="3"/>
        </dgm:presLayoutVars>
      </dgm:prSet>
      <dgm:spPr/>
    </dgm:pt>
    <dgm:pt modelId="{1C240319-5837-AA43-9143-594F77AA3BEC}" type="pres">
      <dgm:prSet presAssocID="{8E4D46F1-DFB4-EE4F-964F-0DCEA763EC45}" presName="rootConnector" presStyleLbl="node3" presStyleIdx="1" presStyleCnt="4"/>
      <dgm:spPr/>
    </dgm:pt>
    <dgm:pt modelId="{16DEEEA2-7D4E-F04C-8827-C42BAA68016A}" type="pres">
      <dgm:prSet presAssocID="{8E4D46F1-DFB4-EE4F-964F-0DCEA763EC45}" presName="hierChild4" presStyleCnt="0"/>
      <dgm:spPr/>
    </dgm:pt>
    <dgm:pt modelId="{16026E63-EFDC-864E-95A1-8EB665C52DEC}" type="pres">
      <dgm:prSet presAssocID="{ABFB6448-6706-324C-B8D7-C71C710576BD}" presName="Name37" presStyleLbl="parChTrans1D4" presStyleIdx="2" presStyleCnt="4"/>
      <dgm:spPr/>
    </dgm:pt>
    <dgm:pt modelId="{A587E53D-7149-CD46-B108-1C979048B737}" type="pres">
      <dgm:prSet presAssocID="{D5557300-8965-CD49-9F02-6429F0CD716E}" presName="hierRoot2" presStyleCnt="0">
        <dgm:presLayoutVars>
          <dgm:hierBranch val="init"/>
        </dgm:presLayoutVars>
      </dgm:prSet>
      <dgm:spPr/>
    </dgm:pt>
    <dgm:pt modelId="{BC5E788C-4510-7444-9C1C-5B2A018A3FA9}" type="pres">
      <dgm:prSet presAssocID="{D5557300-8965-CD49-9F02-6429F0CD716E}" presName="rootComposite" presStyleCnt="0"/>
      <dgm:spPr/>
    </dgm:pt>
    <dgm:pt modelId="{6569504A-CB68-CC40-8E0D-BD8BF90A7294}" type="pres">
      <dgm:prSet presAssocID="{D5557300-8965-CD49-9F02-6429F0CD716E}" presName="rootText" presStyleLbl="node4" presStyleIdx="2" presStyleCnt="4">
        <dgm:presLayoutVars>
          <dgm:chPref val="3"/>
        </dgm:presLayoutVars>
      </dgm:prSet>
      <dgm:spPr/>
    </dgm:pt>
    <dgm:pt modelId="{94B54BF7-9799-6445-AA65-7B1F0276B63A}" type="pres">
      <dgm:prSet presAssocID="{D5557300-8965-CD49-9F02-6429F0CD716E}" presName="rootConnector" presStyleLbl="node4" presStyleIdx="2" presStyleCnt="4"/>
      <dgm:spPr/>
    </dgm:pt>
    <dgm:pt modelId="{FF99B208-1763-1942-AAB7-A6ECA79F4180}" type="pres">
      <dgm:prSet presAssocID="{D5557300-8965-CD49-9F02-6429F0CD716E}" presName="hierChild4" presStyleCnt="0"/>
      <dgm:spPr/>
    </dgm:pt>
    <dgm:pt modelId="{AED14EAD-960F-054E-B0F3-59C1093FBD57}" type="pres">
      <dgm:prSet presAssocID="{D5557300-8965-CD49-9F02-6429F0CD716E}" presName="hierChild5" presStyleCnt="0"/>
      <dgm:spPr/>
    </dgm:pt>
    <dgm:pt modelId="{6D87F777-B496-0F40-AED4-C1EF534F81F4}" type="pres">
      <dgm:prSet presAssocID="{A9389FB6-3595-0948-8D3B-DC3793563D2B}" presName="Name37" presStyleLbl="parChTrans1D4" presStyleIdx="3" presStyleCnt="4"/>
      <dgm:spPr/>
    </dgm:pt>
    <dgm:pt modelId="{A25BCCD2-8355-E54E-BC28-B9DAAB2C7E52}" type="pres">
      <dgm:prSet presAssocID="{CC4340FA-9C31-624F-AEB9-395CE0146BFB}" presName="hierRoot2" presStyleCnt="0">
        <dgm:presLayoutVars>
          <dgm:hierBranch val="init"/>
        </dgm:presLayoutVars>
      </dgm:prSet>
      <dgm:spPr/>
    </dgm:pt>
    <dgm:pt modelId="{B036F240-B180-FA43-BE76-6D631743D2DE}" type="pres">
      <dgm:prSet presAssocID="{CC4340FA-9C31-624F-AEB9-395CE0146BFB}" presName="rootComposite" presStyleCnt="0"/>
      <dgm:spPr/>
    </dgm:pt>
    <dgm:pt modelId="{966CFD02-EFDC-5747-B29D-842D362FEAA5}" type="pres">
      <dgm:prSet presAssocID="{CC4340FA-9C31-624F-AEB9-395CE0146BFB}" presName="rootText" presStyleLbl="node4" presStyleIdx="3" presStyleCnt="4">
        <dgm:presLayoutVars>
          <dgm:chPref val="3"/>
        </dgm:presLayoutVars>
      </dgm:prSet>
      <dgm:spPr/>
    </dgm:pt>
    <dgm:pt modelId="{A125076C-A0A2-C742-8151-987E1AEE796D}" type="pres">
      <dgm:prSet presAssocID="{CC4340FA-9C31-624F-AEB9-395CE0146BFB}" presName="rootConnector" presStyleLbl="node4" presStyleIdx="3" presStyleCnt="4"/>
      <dgm:spPr/>
    </dgm:pt>
    <dgm:pt modelId="{B29C5FF0-3851-9C49-BEAB-4876D07FB115}" type="pres">
      <dgm:prSet presAssocID="{CC4340FA-9C31-624F-AEB9-395CE0146BFB}" presName="hierChild4" presStyleCnt="0"/>
      <dgm:spPr/>
    </dgm:pt>
    <dgm:pt modelId="{8A9784A0-DCFA-4743-BFFC-936D68AE0633}" type="pres">
      <dgm:prSet presAssocID="{CC4340FA-9C31-624F-AEB9-395CE0146BFB}" presName="hierChild5" presStyleCnt="0"/>
      <dgm:spPr/>
    </dgm:pt>
    <dgm:pt modelId="{F86CB85C-4178-8C43-8EE7-B234D8954A52}" type="pres">
      <dgm:prSet presAssocID="{8E4D46F1-DFB4-EE4F-964F-0DCEA763EC45}" presName="hierChild5" presStyleCnt="0"/>
      <dgm:spPr/>
    </dgm:pt>
    <dgm:pt modelId="{A1FF4A8A-5E31-5148-86C3-BD3E795C31F4}" type="pres">
      <dgm:prSet presAssocID="{FB6CAAC1-C224-8148-B92A-1D97D142ECDE}" presName="hierChild5" presStyleCnt="0"/>
      <dgm:spPr/>
    </dgm:pt>
    <dgm:pt modelId="{7D7013D0-0AF5-0C4A-9DF6-9D48DE2C6045}" type="pres">
      <dgm:prSet presAssocID="{C212927C-B917-7747-81FB-521A766632D5}" presName="Name37" presStyleLbl="parChTrans1D2" presStyleIdx="1" presStyleCnt="3"/>
      <dgm:spPr/>
    </dgm:pt>
    <dgm:pt modelId="{B76B2A83-93CE-5D48-AD6C-DA6B543BB83E}" type="pres">
      <dgm:prSet presAssocID="{A6BA38EE-2BE1-5A4F-AC39-6707832C3898}" presName="hierRoot2" presStyleCnt="0">
        <dgm:presLayoutVars>
          <dgm:hierBranch val="init"/>
        </dgm:presLayoutVars>
      </dgm:prSet>
      <dgm:spPr/>
    </dgm:pt>
    <dgm:pt modelId="{01AE43F9-0E8F-2B40-BEEF-471BEAEB9408}" type="pres">
      <dgm:prSet presAssocID="{A6BA38EE-2BE1-5A4F-AC39-6707832C3898}" presName="rootComposite" presStyleCnt="0"/>
      <dgm:spPr/>
    </dgm:pt>
    <dgm:pt modelId="{4197C932-2883-FA4E-9C27-5957199D4A52}" type="pres">
      <dgm:prSet presAssocID="{A6BA38EE-2BE1-5A4F-AC39-6707832C3898}" presName="rootText" presStyleLbl="node2" presStyleIdx="1" presStyleCnt="3">
        <dgm:presLayoutVars>
          <dgm:chPref val="3"/>
        </dgm:presLayoutVars>
      </dgm:prSet>
      <dgm:spPr/>
    </dgm:pt>
    <dgm:pt modelId="{85959803-5B3F-F045-8AAE-AE264C16447F}" type="pres">
      <dgm:prSet presAssocID="{A6BA38EE-2BE1-5A4F-AC39-6707832C3898}" presName="rootConnector" presStyleLbl="node2" presStyleIdx="1" presStyleCnt="3"/>
      <dgm:spPr/>
    </dgm:pt>
    <dgm:pt modelId="{E40F5D84-8C10-9A43-8D6B-B2B0504307FA}" type="pres">
      <dgm:prSet presAssocID="{A6BA38EE-2BE1-5A4F-AC39-6707832C3898}" presName="hierChild4" presStyleCnt="0"/>
      <dgm:spPr/>
    </dgm:pt>
    <dgm:pt modelId="{17A69D2D-4E3C-C84D-9964-756AED98CD0E}" type="pres">
      <dgm:prSet presAssocID="{A6BA38EE-2BE1-5A4F-AC39-6707832C3898}" presName="hierChild5" presStyleCnt="0"/>
      <dgm:spPr/>
    </dgm:pt>
    <dgm:pt modelId="{CAEACBB6-427A-264D-99A0-A99E0DE55456}" type="pres">
      <dgm:prSet presAssocID="{3879A377-297C-4344-B4C7-7E72F99D0DCE}" presName="Name37" presStyleLbl="parChTrans1D2" presStyleIdx="2" presStyleCnt="3"/>
      <dgm:spPr/>
    </dgm:pt>
    <dgm:pt modelId="{57F7E06B-0011-B24D-AA77-C5D80D6BAF16}" type="pres">
      <dgm:prSet presAssocID="{3FE4EB0F-52FB-DB4D-BB8B-EDD776A997B8}" presName="hierRoot2" presStyleCnt="0">
        <dgm:presLayoutVars>
          <dgm:hierBranch val="init"/>
        </dgm:presLayoutVars>
      </dgm:prSet>
      <dgm:spPr/>
    </dgm:pt>
    <dgm:pt modelId="{C67D6D76-1256-8847-92C7-2F1187518C02}" type="pres">
      <dgm:prSet presAssocID="{3FE4EB0F-52FB-DB4D-BB8B-EDD776A997B8}" presName="rootComposite" presStyleCnt="0"/>
      <dgm:spPr/>
    </dgm:pt>
    <dgm:pt modelId="{CCBE2CB7-8881-7D4E-89A3-A886B3CD79B3}" type="pres">
      <dgm:prSet presAssocID="{3FE4EB0F-52FB-DB4D-BB8B-EDD776A997B8}" presName="rootText" presStyleLbl="node2" presStyleIdx="2" presStyleCnt="3">
        <dgm:presLayoutVars>
          <dgm:chPref val="3"/>
        </dgm:presLayoutVars>
      </dgm:prSet>
      <dgm:spPr/>
    </dgm:pt>
    <dgm:pt modelId="{765E440B-2964-9E41-8E30-15A7F94A85ED}" type="pres">
      <dgm:prSet presAssocID="{3FE4EB0F-52FB-DB4D-BB8B-EDD776A997B8}" presName="rootConnector" presStyleLbl="node2" presStyleIdx="2" presStyleCnt="3"/>
      <dgm:spPr/>
    </dgm:pt>
    <dgm:pt modelId="{F533771D-A671-5D4F-BC2E-BC7A8B2B12FE}" type="pres">
      <dgm:prSet presAssocID="{3FE4EB0F-52FB-DB4D-BB8B-EDD776A997B8}" presName="hierChild4" presStyleCnt="0"/>
      <dgm:spPr/>
    </dgm:pt>
    <dgm:pt modelId="{429F6E6B-CEB2-2D44-B4F9-1E70821D137E}" type="pres">
      <dgm:prSet presAssocID="{92E3C85D-EDC4-8647-97DF-6BD6DD1EEF52}" presName="Name37" presStyleLbl="parChTrans1D3" presStyleIdx="2" presStyleCnt="4"/>
      <dgm:spPr/>
    </dgm:pt>
    <dgm:pt modelId="{A2B8B58D-E3B9-2C4C-8E3C-2D041FEA1ADD}" type="pres">
      <dgm:prSet presAssocID="{06F0A007-2A9A-DF4A-92ED-E7990E2D4296}" presName="hierRoot2" presStyleCnt="0">
        <dgm:presLayoutVars>
          <dgm:hierBranch val="init"/>
        </dgm:presLayoutVars>
      </dgm:prSet>
      <dgm:spPr/>
    </dgm:pt>
    <dgm:pt modelId="{D3FA1B94-3C0E-CF4F-930C-D55F78481A51}" type="pres">
      <dgm:prSet presAssocID="{06F0A007-2A9A-DF4A-92ED-E7990E2D4296}" presName="rootComposite" presStyleCnt="0"/>
      <dgm:spPr/>
    </dgm:pt>
    <dgm:pt modelId="{ECA0EC05-9596-D845-A539-0EB72892DB52}" type="pres">
      <dgm:prSet presAssocID="{06F0A007-2A9A-DF4A-92ED-E7990E2D4296}" presName="rootText" presStyleLbl="node3" presStyleIdx="2" presStyleCnt="4">
        <dgm:presLayoutVars>
          <dgm:chPref val="3"/>
        </dgm:presLayoutVars>
      </dgm:prSet>
      <dgm:spPr/>
    </dgm:pt>
    <dgm:pt modelId="{D3ACB829-B864-F640-ACE4-6A6B4F9ED6D3}" type="pres">
      <dgm:prSet presAssocID="{06F0A007-2A9A-DF4A-92ED-E7990E2D4296}" presName="rootConnector" presStyleLbl="node3" presStyleIdx="2" presStyleCnt="4"/>
      <dgm:spPr/>
    </dgm:pt>
    <dgm:pt modelId="{5DDF50B2-76BF-1541-B8B4-E38A9FE0D10F}" type="pres">
      <dgm:prSet presAssocID="{06F0A007-2A9A-DF4A-92ED-E7990E2D4296}" presName="hierChild4" presStyleCnt="0"/>
      <dgm:spPr/>
    </dgm:pt>
    <dgm:pt modelId="{94D0090A-091D-574A-A8BC-C88BC424E81E}" type="pres">
      <dgm:prSet presAssocID="{06F0A007-2A9A-DF4A-92ED-E7990E2D4296}" presName="hierChild5" presStyleCnt="0"/>
      <dgm:spPr/>
    </dgm:pt>
    <dgm:pt modelId="{8286590A-8701-A040-9CDD-3E18FA079BC1}" type="pres">
      <dgm:prSet presAssocID="{BCBB8563-383B-8E4A-8B19-E5D936B5E6F7}" presName="Name37" presStyleLbl="parChTrans1D3" presStyleIdx="3" presStyleCnt="4"/>
      <dgm:spPr/>
    </dgm:pt>
    <dgm:pt modelId="{C07BC939-A7F6-5C4D-B34D-F39A25D2388F}" type="pres">
      <dgm:prSet presAssocID="{63B9ABBC-A8D7-4544-8CFE-443A27247961}" presName="hierRoot2" presStyleCnt="0">
        <dgm:presLayoutVars>
          <dgm:hierBranch val="init"/>
        </dgm:presLayoutVars>
      </dgm:prSet>
      <dgm:spPr/>
    </dgm:pt>
    <dgm:pt modelId="{DD38E1A3-2996-9B4E-8496-BC749867F716}" type="pres">
      <dgm:prSet presAssocID="{63B9ABBC-A8D7-4544-8CFE-443A27247961}" presName="rootComposite" presStyleCnt="0"/>
      <dgm:spPr/>
    </dgm:pt>
    <dgm:pt modelId="{E904F88A-1FAB-1949-891C-44A25D570D34}" type="pres">
      <dgm:prSet presAssocID="{63B9ABBC-A8D7-4544-8CFE-443A27247961}" presName="rootText" presStyleLbl="node3" presStyleIdx="3" presStyleCnt="4">
        <dgm:presLayoutVars>
          <dgm:chPref val="3"/>
        </dgm:presLayoutVars>
      </dgm:prSet>
      <dgm:spPr/>
    </dgm:pt>
    <dgm:pt modelId="{93F79E59-5640-D442-BE89-D4CF1324B58B}" type="pres">
      <dgm:prSet presAssocID="{63B9ABBC-A8D7-4544-8CFE-443A27247961}" presName="rootConnector" presStyleLbl="node3" presStyleIdx="3" presStyleCnt="4"/>
      <dgm:spPr/>
    </dgm:pt>
    <dgm:pt modelId="{02C7FE4C-F972-A147-91E0-5813D066B47A}" type="pres">
      <dgm:prSet presAssocID="{63B9ABBC-A8D7-4544-8CFE-443A27247961}" presName="hierChild4" presStyleCnt="0"/>
      <dgm:spPr/>
    </dgm:pt>
    <dgm:pt modelId="{41F62114-65C8-0F40-875D-CC8BF9EE4601}" type="pres">
      <dgm:prSet presAssocID="{63B9ABBC-A8D7-4544-8CFE-443A27247961}" presName="hierChild5" presStyleCnt="0"/>
      <dgm:spPr/>
    </dgm:pt>
    <dgm:pt modelId="{3CD89E24-81D6-0B42-ACEF-659BAAAF77D9}" type="pres">
      <dgm:prSet presAssocID="{3FE4EB0F-52FB-DB4D-BB8B-EDD776A997B8}" presName="hierChild5" presStyleCnt="0"/>
      <dgm:spPr/>
    </dgm:pt>
    <dgm:pt modelId="{CAD76EFB-3966-994F-9216-12958EE1B2B7}" type="pres">
      <dgm:prSet presAssocID="{CAFBD74F-0AB7-F94C-A765-BB5027756702}" presName="hierChild3" presStyleCnt="0"/>
      <dgm:spPr/>
    </dgm:pt>
  </dgm:ptLst>
  <dgm:cxnLst>
    <dgm:cxn modelId="{6379810B-2EB8-A04A-942E-0BF8DC4FFFAB}" type="presOf" srcId="{D5557300-8965-CD49-9F02-6429F0CD716E}" destId="{94B54BF7-9799-6445-AA65-7B1F0276B63A}" srcOrd="1" destOrd="0" presId="urn:microsoft.com/office/officeart/2005/8/layout/orgChart1"/>
    <dgm:cxn modelId="{11A7FF0B-5BB4-FC4C-85F7-BED49FD507DA}" type="presOf" srcId="{8E4D46F1-DFB4-EE4F-964F-0DCEA763EC45}" destId="{CD392900-2D06-0A46-B6C5-C66B3B35D675}" srcOrd="0" destOrd="0" presId="urn:microsoft.com/office/officeart/2005/8/layout/orgChart1"/>
    <dgm:cxn modelId="{3CCC670C-AF59-1548-A406-55493618CF65}" type="presOf" srcId="{3C1E9516-0867-CC4F-B908-FA2EE1531638}" destId="{9516D1C3-7157-2C4A-AD52-67726D714DED}" srcOrd="0" destOrd="0" presId="urn:microsoft.com/office/officeart/2005/8/layout/orgChart1"/>
    <dgm:cxn modelId="{FB145710-EB87-7347-87D5-8C4EDA19BB49}" srcId="{8E4D46F1-DFB4-EE4F-964F-0DCEA763EC45}" destId="{D5557300-8965-CD49-9F02-6429F0CD716E}" srcOrd="0" destOrd="0" parTransId="{ABFB6448-6706-324C-B8D7-C71C710576BD}" sibTransId="{270A6993-4791-7B44-8415-3B254CC5C1DE}"/>
    <dgm:cxn modelId="{0ED1FB10-5C4E-CA40-A06C-EB459EDF1B09}" type="presOf" srcId="{FB6CAAC1-C224-8148-B92A-1D97D142ECDE}" destId="{E7E672C2-5F43-1D44-A274-18DC2B4734A0}" srcOrd="0" destOrd="0" presId="urn:microsoft.com/office/officeart/2005/8/layout/orgChart1"/>
    <dgm:cxn modelId="{E206C719-2B38-4145-9D5E-FB72D12BC23B}" type="presOf" srcId="{3D400A20-401F-C443-BAA8-6A380C12B107}" destId="{25E1D035-403A-0E41-B2E3-93805029F428}" srcOrd="0" destOrd="0" presId="urn:microsoft.com/office/officeart/2005/8/layout/orgChart1"/>
    <dgm:cxn modelId="{B9619F24-6AC1-9E4F-9617-BC920962CCBF}" type="presOf" srcId="{63B9ABBC-A8D7-4544-8CFE-443A27247961}" destId="{93F79E59-5640-D442-BE89-D4CF1324B58B}" srcOrd="1" destOrd="0" presId="urn:microsoft.com/office/officeart/2005/8/layout/orgChart1"/>
    <dgm:cxn modelId="{A98EF62C-CD6F-804D-9062-88722DB4CFEC}" type="presOf" srcId="{A9389FB6-3595-0948-8D3B-DC3793563D2B}" destId="{6D87F777-B496-0F40-AED4-C1EF534F81F4}" srcOrd="0" destOrd="0" presId="urn:microsoft.com/office/officeart/2005/8/layout/orgChart1"/>
    <dgm:cxn modelId="{C8E4CF30-522A-A640-AE04-7F707FB2E958}" type="presOf" srcId="{3D400A20-401F-C443-BAA8-6A380C12B107}" destId="{22B0A5C2-2ED5-A74F-BE64-24857009E95C}" srcOrd="1" destOrd="0" presId="urn:microsoft.com/office/officeart/2005/8/layout/orgChart1"/>
    <dgm:cxn modelId="{AE878540-8E66-2340-9AC7-F44196C9EBDC}" srcId="{3FE4EB0F-52FB-DB4D-BB8B-EDD776A997B8}" destId="{06F0A007-2A9A-DF4A-92ED-E7990E2D4296}" srcOrd="0" destOrd="0" parTransId="{92E3C85D-EDC4-8647-97DF-6BD6DD1EEF52}" sibTransId="{BE543DA4-37F0-1A4A-9E46-25E04959CE8B}"/>
    <dgm:cxn modelId="{A1A11542-8AFE-284B-A9BF-765395B5CB79}" type="presOf" srcId="{06F0A007-2A9A-DF4A-92ED-E7990E2D4296}" destId="{ECA0EC05-9596-D845-A539-0EB72892DB52}" srcOrd="0" destOrd="0" presId="urn:microsoft.com/office/officeart/2005/8/layout/orgChart1"/>
    <dgm:cxn modelId="{B7AF9A45-5F7B-8E45-9239-73FD07D71AE5}" type="presOf" srcId="{92E3C85D-EDC4-8647-97DF-6BD6DD1EEF52}" destId="{429F6E6B-CEB2-2D44-B4F9-1E70821D137E}" srcOrd="0" destOrd="0" presId="urn:microsoft.com/office/officeart/2005/8/layout/orgChart1"/>
    <dgm:cxn modelId="{BBFAB446-29A1-FC49-A8A3-FB46FBBA8E7A}" srcId="{FB6CAAC1-C224-8148-B92A-1D97D142ECDE}" destId="{8E4D46F1-DFB4-EE4F-964F-0DCEA763EC45}" srcOrd="1" destOrd="0" parTransId="{2E98247D-1F1E-FF43-A9F5-F6652FF5CE78}" sibTransId="{6B5FFFB2-AA72-5C44-BD28-2CC0304F22DE}"/>
    <dgm:cxn modelId="{03017448-1D88-0248-AFC5-F6655D796726}" srcId="{3C1E9516-0867-CC4F-B908-FA2EE1531638}" destId="{22C4CCB2-A61A-5747-A920-2F758CC1349E}" srcOrd="0" destOrd="0" parTransId="{31CF0240-23B7-924C-BCF7-813B3C59E7DD}" sibTransId="{F36B0F9A-296C-0D4C-8C69-94C091414F1E}"/>
    <dgm:cxn modelId="{B0D7DE48-BF5B-E44D-A50F-684F4DE299B3}" type="presOf" srcId="{FB6CAAC1-C224-8148-B92A-1D97D142ECDE}" destId="{4DC5163D-4EA0-AC4E-8C99-0A0C06EE4987}" srcOrd="1" destOrd="0" presId="urn:microsoft.com/office/officeart/2005/8/layout/orgChart1"/>
    <dgm:cxn modelId="{9945584A-B365-1B48-B5CF-15CF36CE5C78}" type="presOf" srcId="{A6BA38EE-2BE1-5A4F-AC39-6707832C3898}" destId="{4197C932-2883-FA4E-9C27-5957199D4A52}" srcOrd="0" destOrd="0" presId="urn:microsoft.com/office/officeart/2005/8/layout/orgChart1"/>
    <dgm:cxn modelId="{B0C2004E-3C17-354C-A235-E26354C82FF9}" type="presOf" srcId="{8E4D46F1-DFB4-EE4F-964F-0DCEA763EC45}" destId="{1C240319-5837-AA43-9143-594F77AA3BEC}" srcOrd="1" destOrd="0" presId="urn:microsoft.com/office/officeart/2005/8/layout/orgChart1"/>
    <dgm:cxn modelId="{9A8A2652-25CD-CC4D-88CA-D4694685A593}" srcId="{CAFBD74F-0AB7-F94C-A765-BB5027756702}" destId="{FB6CAAC1-C224-8148-B92A-1D97D142ECDE}" srcOrd="0" destOrd="0" parTransId="{F845467F-9EBA-CD41-9778-DF132167F272}" sibTransId="{A3FECD00-DEEC-0A4B-8990-B73793532803}"/>
    <dgm:cxn modelId="{33015153-BAD9-4F47-B9ED-8AE06B1490B3}" type="presOf" srcId="{A6BA38EE-2BE1-5A4F-AC39-6707832C3898}" destId="{85959803-5B3F-F045-8AAE-AE264C16447F}" srcOrd="1" destOrd="0" presId="urn:microsoft.com/office/officeart/2005/8/layout/orgChart1"/>
    <dgm:cxn modelId="{3A6BAF5B-BF2D-414A-ADA8-FC44E71F04E0}" type="presOf" srcId="{846FB82A-D6D3-BC4F-A01F-2DD8852714FB}" destId="{48D1312D-AF7A-394A-8144-F60E150251E4}" srcOrd="0" destOrd="0" presId="urn:microsoft.com/office/officeart/2005/8/layout/orgChart1"/>
    <dgm:cxn modelId="{E4B75060-A277-B04B-9C39-456EDC315CE2}" type="presOf" srcId="{CC4340FA-9C31-624F-AEB9-395CE0146BFB}" destId="{A125076C-A0A2-C742-8151-987E1AEE796D}" srcOrd="1" destOrd="0" presId="urn:microsoft.com/office/officeart/2005/8/layout/orgChart1"/>
    <dgm:cxn modelId="{CCDA2A6E-AC53-1948-A9AA-6C3B7E86639A}" srcId="{8E4D46F1-DFB4-EE4F-964F-0DCEA763EC45}" destId="{CC4340FA-9C31-624F-AEB9-395CE0146BFB}" srcOrd="1" destOrd="0" parTransId="{A9389FB6-3595-0948-8D3B-DC3793563D2B}" sibTransId="{E8A058BA-985E-114F-BD95-BCFC012E438B}"/>
    <dgm:cxn modelId="{A7609B70-46EF-F34E-96EE-1F45EA22F7BA}" type="presOf" srcId="{2E98247D-1F1E-FF43-A9F5-F6652FF5CE78}" destId="{9F824F4A-568B-6A45-8EE9-8DC5991E57C8}" srcOrd="0" destOrd="0" presId="urn:microsoft.com/office/officeart/2005/8/layout/orgChart1"/>
    <dgm:cxn modelId="{4F211B76-F270-A348-8DE8-7577BE126344}" type="presOf" srcId="{3FE4EB0F-52FB-DB4D-BB8B-EDD776A997B8}" destId="{CCBE2CB7-8881-7D4E-89A3-A886B3CD79B3}" srcOrd="0" destOrd="0" presId="urn:microsoft.com/office/officeart/2005/8/layout/orgChart1"/>
    <dgm:cxn modelId="{922E6B76-9256-F547-8E6E-F3CE85FBDA6C}" type="presOf" srcId="{22C4CCB2-A61A-5747-A920-2F758CC1349E}" destId="{922AF81F-F09B-C748-8750-DAAFA2A07190}" srcOrd="0" destOrd="0" presId="urn:microsoft.com/office/officeart/2005/8/layout/orgChart1"/>
    <dgm:cxn modelId="{07FBB67E-8863-1846-9DF0-19474CEB2597}" type="presOf" srcId="{22C4CCB2-A61A-5747-A920-2F758CC1349E}" destId="{BA686E8F-FC94-AE4A-A8C5-FF9C8B32C468}" srcOrd="1" destOrd="0" presId="urn:microsoft.com/office/officeart/2005/8/layout/orgChart1"/>
    <dgm:cxn modelId="{A081CF7F-6B7C-184E-91D2-DCB93734D145}" type="presOf" srcId="{CAFBD74F-0AB7-F94C-A765-BB5027756702}" destId="{A03ABF4C-6A78-BE4A-88F9-0F994399A293}" srcOrd="0" destOrd="0" presId="urn:microsoft.com/office/officeart/2005/8/layout/orgChart1"/>
    <dgm:cxn modelId="{7B558B83-7865-0543-BD12-569D76149480}" type="presOf" srcId="{9BC3A733-4E1B-8643-91D5-4EBBDED92207}" destId="{A61219A4-1665-8D45-81C0-B20BFEAC216F}" srcOrd="0" destOrd="0" presId="urn:microsoft.com/office/officeart/2005/8/layout/orgChart1"/>
    <dgm:cxn modelId="{E7EBC797-AAAC-684B-BAB6-FB5C1A80FB88}" srcId="{3C1E9516-0867-CC4F-B908-FA2EE1531638}" destId="{3D400A20-401F-C443-BAA8-6A380C12B107}" srcOrd="1" destOrd="0" parTransId="{9BC3A733-4E1B-8643-91D5-4EBBDED92207}" sibTransId="{5DA8711F-C7F3-1F4D-AD40-3A664B765826}"/>
    <dgm:cxn modelId="{9142A99D-8F58-D847-A3C7-9E5E4B1FE967}" type="presOf" srcId="{3879A377-297C-4344-B4C7-7E72F99D0DCE}" destId="{CAEACBB6-427A-264D-99A0-A99E0DE55456}" srcOrd="0" destOrd="0" presId="urn:microsoft.com/office/officeart/2005/8/layout/orgChart1"/>
    <dgm:cxn modelId="{E5324CA0-A9F4-3C48-B399-B706292B7CE1}" type="presOf" srcId="{D5557300-8965-CD49-9F02-6429F0CD716E}" destId="{6569504A-CB68-CC40-8E0D-BD8BF90A7294}" srcOrd="0" destOrd="0" presId="urn:microsoft.com/office/officeart/2005/8/layout/orgChart1"/>
    <dgm:cxn modelId="{195F3FB0-1487-464F-A6B0-CB7740E6FA54}" srcId="{3FE4EB0F-52FB-DB4D-BB8B-EDD776A997B8}" destId="{63B9ABBC-A8D7-4544-8CFE-443A27247961}" srcOrd="1" destOrd="0" parTransId="{BCBB8563-383B-8E4A-8B19-E5D936B5E6F7}" sibTransId="{56536BF6-344F-204D-8781-F5C76EA17C9C}"/>
    <dgm:cxn modelId="{94E436B4-0731-C64D-94C4-15E361D291A6}" type="presOf" srcId="{BCBB8563-383B-8E4A-8B19-E5D936B5E6F7}" destId="{8286590A-8701-A040-9CDD-3E18FA079BC1}" srcOrd="0" destOrd="0" presId="urn:microsoft.com/office/officeart/2005/8/layout/orgChart1"/>
    <dgm:cxn modelId="{B5F962B9-B512-A94E-A6A5-16FC0C988690}" type="presOf" srcId="{06F0A007-2A9A-DF4A-92ED-E7990E2D4296}" destId="{D3ACB829-B864-F640-ACE4-6A6B4F9ED6D3}" srcOrd="1" destOrd="0" presId="urn:microsoft.com/office/officeart/2005/8/layout/orgChart1"/>
    <dgm:cxn modelId="{1CDEBBC0-162F-5B49-8AC5-4A9CDA514DE2}" type="presOf" srcId="{63B9ABBC-A8D7-4544-8CFE-443A27247961}" destId="{E904F88A-1FAB-1949-891C-44A25D570D34}" srcOrd="0" destOrd="0" presId="urn:microsoft.com/office/officeart/2005/8/layout/orgChart1"/>
    <dgm:cxn modelId="{20894EC1-519C-AB46-BCDA-971746F95B74}" srcId="{846FB82A-D6D3-BC4F-A01F-2DD8852714FB}" destId="{CAFBD74F-0AB7-F94C-A765-BB5027756702}" srcOrd="0" destOrd="0" parTransId="{3E3975C3-7E49-F846-970C-D9BEE0651CE3}" sibTransId="{EA66941A-1E59-3C4A-8258-83C46CB41295}"/>
    <dgm:cxn modelId="{883049C3-884A-184A-B4FF-74902C7A08DE}" type="presOf" srcId="{3FE4EB0F-52FB-DB4D-BB8B-EDD776A997B8}" destId="{765E440B-2964-9E41-8E30-15A7F94A85ED}" srcOrd="1" destOrd="0" presId="urn:microsoft.com/office/officeart/2005/8/layout/orgChart1"/>
    <dgm:cxn modelId="{992D1BD1-ED82-AA48-872E-714F68C715D1}" type="presOf" srcId="{CC4340FA-9C31-624F-AEB9-395CE0146BFB}" destId="{966CFD02-EFDC-5747-B29D-842D362FEAA5}" srcOrd="0" destOrd="0" presId="urn:microsoft.com/office/officeart/2005/8/layout/orgChart1"/>
    <dgm:cxn modelId="{461642D1-041E-2247-AAEF-59C6802CFF84}" type="presOf" srcId="{3C1E9516-0867-CC4F-B908-FA2EE1531638}" destId="{FB73B0DE-1B08-234B-BB54-B6908967DEEC}" srcOrd="1" destOrd="0" presId="urn:microsoft.com/office/officeart/2005/8/layout/orgChart1"/>
    <dgm:cxn modelId="{E88824D8-08F1-8145-88A6-17B97F6891E5}" type="presOf" srcId="{C212927C-B917-7747-81FB-521A766632D5}" destId="{7D7013D0-0AF5-0C4A-9DF6-9D48DE2C6045}" srcOrd="0" destOrd="0" presId="urn:microsoft.com/office/officeart/2005/8/layout/orgChart1"/>
    <dgm:cxn modelId="{B35C6AD8-0032-584A-B241-69AB80C8B10A}" srcId="{FB6CAAC1-C224-8148-B92A-1D97D142ECDE}" destId="{3C1E9516-0867-CC4F-B908-FA2EE1531638}" srcOrd="0" destOrd="0" parTransId="{CD75E55D-AA61-DC47-9D31-8D5B4FD3E2FE}" sibTransId="{04A38C19-5AA0-8F4E-B209-917FC25B4538}"/>
    <dgm:cxn modelId="{6F4793E0-1BDB-5B41-82F4-4FD97633C802}" type="presOf" srcId="{F845467F-9EBA-CD41-9778-DF132167F272}" destId="{13F9400F-0007-054D-97B7-D419B89E65DC}" srcOrd="0" destOrd="0" presId="urn:microsoft.com/office/officeart/2005/8/layout/orgChart1"/>
    <dgm:cxn modelId="{5AEB4BE3-9A86-BF4C-B92B-12B04457CE19}" type="presOf" srcId="{CD75E55D-AA61-DC47-9D31-8D5B4FD3E2FE}" destId="{ACAC2952-8DBE-0445-8DB5-5C2D7005B966}" srcOrd="0" destOrd="0" presId="urn:microsoft.com/office/officeart/2005/8/layout/orgChart1"/>
    <dgm:cxn modelId="{FD2762EA-8EC2-8042-A2EE-646E5B2FED71}" type="presOf" srcId="{ABFB6448-6706-324C-B8D7-C71C710576BD}" destId="{16026E63-EFDC-864E-95A1-8EB665C52DEC}" srcOrd="0" destOrd="0" presId="urn:microsoft.com/office/officeart/2005/8/layout/orgChart1"/>
    <dgm:cxn modelId="{5EF5D2EA-B9B8-FC4E-B0C8-8D654919D41D}" type="presOf" srcId="{31CF0240-23B7-924C-BCF7-813B3C59E7DD}" destId="{6945F51B-74D8-D249-9A6E-0EDB0D78EADD}" srcOrd="0" destOrd="0" presId="urn:microsoft.com/office/officeart/2005/8/layout/orgChart1"/>
    <dgm:cxn modelId="{22E127EF-EBC6-F34C-9B96-32347B696347}" srcId="{CAFBD74F-0AB7-F94C-A765-BB5027756702}" destId="{A6BA38EE-2BE1-5A4F-AC39-6707832C3898}" srcOrd="1" destOrd="0" parTransId="{C212927C-B917-7747-81FB-521A766632D5}" sibTransId="{24D8CB5A-809A-F442-9EA0-E2CC7C0291AA}"/>
    <dgm:cxn modelId="{4DB8D7F0-76BA-924E-A7EF-492ED30421B2}" srcId="{CAFBD74F-0AB7-F94C-A765-BB5027756702}" destId="{3FE4EB0F-52FB-DB4D-BB8B-EDD776A997B8}" srcOrd="2" destOrd="0" parTransId="{3879A377-297C-4344-B4C7-7E72F99D0DCE}" sibTransId="{7A9162E8-FA5E-8240-B287-E509CA74F575}"/>
    <dgm:cxn modelId="{9AF2C6FD-4A6C-5543-BD0A-83AE087FDE55}" type="presOf" srcId="{CAFBD74F-0AB7-F94C-A765-BB5027756702}" destId="{B7E11427-95AF-4740-864A-15A2630C4792}" srcOrd="1" destOrd="0" presId="urn:microsoft.com/office/officeart/2005/8/layout/orgChart1"/>
    <dgm:cxn modelId="{36A9665C-4B83-E841-BAD0-9F433A01FF4D}" type="presParOf" srcId="{48D1312D-AF7A-394A-8144-F60E150251E4}" destId="{1C2C2010-FB40-7C46-80B4-AA28E69193E1}" srcOrd="0" destOrd="0" presId="urn:microsoft.com/office/officeart/2005/8/layout/orgChart1"/>
    <dgm:cxn modelId="{2E30D3A1-191F-B34C-B6C0-C57DEC57C083}" type="presParOf" srcId="{1C2C2010-FB40-7C46-80B4-AA28E69193E1}" destId="{D60080CF-2FC2-7D4E-AD9B-A48BD5B4E06A}" srcOrd="0" destOrd="0" presId="urn:microsoft.com/office/officeart/2005/8/layout/orgChart1"/>
    <dgm:cxn modelId="{EBD143A6-A2F3-B347-AE03-C4ED50CCBDB7}" type="presParOf" srcId="{D60080CF-2FC2-7D4E-AD9B-A48BD5B4E06A}" destId="{A03ABF4C-6A78-BE4A-88F9-0F994399A293}" srcOrd="0" destOrd="0" presId="urn:microsoft.com/office/officeart/2005/8/layout/orgChart1"/>
    <dgm:cxn modelId="{5E1BAA7D-FD20-E34D-8E6D-8785959AA529}" type="presParOf" srcId="{D60080CF-2FC2-7D4E-AD9B-A48BD5B4E06A}" destId="{B7E11427-95AF-4740-864A-15A2630C4792}" srcOrd="1" destOrd="0" presId="urn:microsoft.com/office/officeart/2005/8/layout/orgChart1"/>
    <dgm:cxn modelId="{E3C102D2-4A44-8444-81E4-5BEE90D6F63A}" type="presParOf" srcId="{1C2C2010-FB40-7C46-80B4-AA28E69193E1}" destId="{E3D68998-33EF-3744-974F-117AF056EDAC}" srcOrd="1" destOrd="0" presId="urn:microsoft.com/office/officeart/2005/8/layout/orgChart1"/>
    <dgm:cxn modelId="{823D1630-C52B-B74C-9819-C2DCAA3F032C}" type="presParOf" srcId="{E3D68998-33EF-3744-974F-117AF056EDAC}" destId="{13F9400F-0007-054D-97B7-D419B89E65DC}" srcOrd="0" destOrd="0" presId="urn:microsoft.com/office/officeart/2005/8/layout/orgChart1"/>
    <dgm:cxn modelId="{871F07EE-F1D2-5B4B-8DD0-783BE802CCB0}" type="presParOf" srcId="{E3D68998-33EF-3744-974F-117AF056EDAC}" destId="{7CB94115-BA8F-EF4F-972F-E89EC03D4C4E}" srcOrd="1" destOrd="0" presId="urn:microsoft.com/office/officeart/2005/8/layout/orgChart1"/>
    <dgm:cxn modelId="{2BD8D30E-72B7-1142-95E9-6E54A53E5496}" type="presParOf" srcId="{7CB94115-BA8F-EF4F-972F-E89EC03D4C4E}" destId="{B6861579-E9EC-4342-9C98-FFEA25835BB1}" srcOrd="0" destOrd="0" presId="urn:microsoft.com/office/officeart/2005/8/layout/orgChart1"/>
    <dgm:cxn modelId="{48DD920B-C939-7C4B-8DA7-FA3D20D2915A}" type="presParOf" srcId="{B6861579-E9EC-4342-9C98-FFEA25835BB1}" destId="{E7E672C2-5F43-1D44-A274-18DC2B4734A0}" srcOrd="0" destOrd="0" presId="urn:microsoft.com/office/officeart/2005/8/layout/orgChart1"/>
    <dgm:cxn modelId="{898F9798-4E01-744E-A8A1-0102E35EADC8}" type="presParOf" srcId="{B6861579-E9EC-4342-9C98-FFEA25835BB1}" destId="{4DC5163D-4EA0-AC4E-8C99-0A0C06EE4987}" srcOrd="1" destOrd="0" presId="urn:microsoft.com/office/officeart/2005/8/layout/orgChart1"/>
    <dgm:cxn modelId="{D00A7100-2E51-B641-AB30-7A113B865DF5}" type="presParOf" srcId="{7CB94115-BA8F-EF4F-972F-E89EC03D4C4E}" destId="{08C408D1-9BE0-8244-A0DF-F1038BA968EA}" srcOrd="1" destOrd="0" presId="urn:microsoft.com/office/officeart/2005/8/layout/orgChart1"/>
    <dgm:cxn modelId="{3CD2D621-4CD1-0845-A32B-D86320732F47}" type="presParOf" srcId="{08C408D1-9BE0-8244-A0DF-F1038BA968EA}" destId="{ACAC2952-8DBE-0445-8DB5-5C2D7005B966}" srcOrd="0" destOrd="0" presId="urn:microsoft.com/office/officeart/2005/8/layout/orgChart1"/>
    <dgm:cxn modelId="{58E898A6-7807-1848-8A47-73CA8C64BC02}" type="presParOf" srcId="{08C408D1-9BE0-8244-A0DF-F1038BA968EA}" destId="{82D697EB-2AAC-8B4C-9AB7-D280ACD1BB5C}" srcOrd="1" destOrd="0" presId="urn:microsoft.com/office/officeart/2005/8/layout/orgChart1"/>
    <dgm:cxn modelId="{D26A43FC-2A32-BC41-9656-3126EC44F3F2}" type="presParOf" srcId="{82D697EB-2AAC-8B4C-9AB7-D280ACD1BB5C}" destId="{18CF4DDD-FE7B-914C-A580-6979CD7FFA5F}" srcOrd="0" destOrd="0" presId="urn:microsoft.com/office/officeart/2005/8/layout/orgChart1"/>
    <dgm:cxn modelId="{F6FB61D9-44E4-B143-9CB3-A7E11FC3DED0}" type="presParOf" srcId="{18CF4DDD-FE7B-914C-A580-6979CD7FFA5F}" destId="{9516D1C3-7157-2C4A-AD52-67726D714DED}" srcOrd="0" destOrd="0" presId="urn:microsoft.com/office/officeart/2005/8/layout/orgChart1"/>
    <dgm:cxn modelId="{3677AB49-A176-574C-9622-CE5FEF7159B2}" type="presParOf" srcId="{18CF4DDD-FE7B-914C-A580-6979CD7FFA5F}" destId="{FB73B0DE-1B08-234B-BB54-B6908967DEEC}" srcOrd="1" destOrd="0" presId="urn:microsoft.com/office/officeart/2005/8/layout/orgChart1"/>
    <dgm:cxn modelId="{E92966B3-87A8-0541-AD26-95546E7EF029}" type="presParOf" srcId="{82D697EB-2AAC-8B4C-9AB7-D280ACD1BB5C}" destId="{005404B7-EDA7-584E-ADF7-45C682016ED5}" srcOrd="1" destOrd="0" presId="urn:microsoft.com/office/officeart/2005/8/layout/orgChart1"/>
    <dgm:cxn modelId="{CD39AE3B-7C98-AC41-B412-3894702B8DAF}" type="presParOf" srcId="{005404B7-EDA7-584E-ADF7-45C682016ED5}" destId="{6945F51B-74D8-D249-9A6E-0EDB0D78EADD}" srcOrd="0" destOrd="0" presId="urn:microsoft.com/office/officeart/2005/8/layout/orgChart1"/>
    <dgm:cxn modelId="{D7DAEECC-EA90-9C4D-AE70-4CF9836B41A7}" type="presParOf" srcId="{005404B7-EDA7-584E-ADF7-45C682016ED5}" destId="{938E5240-3C20-984C-BF77-7B1411D39843}" srcOrd="1" destOrd="0" presId="urn:microsoft.com/office/officeart/2005/8/layout/orgChart1"/>
    <dgm:cxn modelId="{6FE570F8-E8D8-D343-B6E9-DB7A747F0CB5}" type="presParOf" srcId="{938E5240-3C20-984C-BF77-7B1411D39843}" destId="{841AC517-1334-5747-BD03-CACE18EB7E28}" srcOrd="0" destOrd="0" presId="urn:microsoft.com/office/officeart/2005/8/layout/orgChart1"/>
    <dgm:cxn modelId="{867B4963-F1B7-9444-BD84-AD3C353CC1D5}" type="presParOf" srcId="{841AC517-1334-5747-BD03-CACE18EB7E28}" destId="{922AF81F-F09B-C748-8750-DAAFA2A07190}" srcOrd="0" destOrd="0" presId="urn:microsoft.com/office/officeart/2005/8/layout/orgChart1"/>
    <dgm:cxn modelId="{BB82FAA4-9F6D-D546-9EE1-35390D138096}" type="presParOf" srcId="{841AC517-1334-5747-BD03-CACE18EB7E28}" destId="{BA686E8F-FC94-AE4A-A8C5-FF9C8B32C468}" srcOrd="1" destOrd="0" presId="urn:microsoft.com/office/officeart/2005/8/layout/orgChart1"/>
    <dgm:cxn modelId="{B10FB13D-9391-C04D-966C-51159E6AF1C9}" type="presParOf" srcId="{938E5240-3C20-984C-BF77-7B1411D39843}" destId="{65848459-E9C6-F845-B0F1-D707BE1C485B}" srcOrd="1" destOrd="0" presId="urn:microsoft.com/office/officeart/2005/8/layout/orgChart1"/>
    <dgm:cxn modelId="{9A849577-A40C-C34C-A289-FDE25D766B7F}" type="presParOf" srcId="{938E5240-3C20-984C-BF77-7B1411D39843}" destId="{592A7CC1-9E27-014B-B051-85BAA7626CF6}" srcOrd="2" destOrd="0" presId="urn:microsoft.com/office/officeart/2005/8/layout/orgChart1"/>
    <dgm:cxn modelId="{2CC04412-E9B0-9548-B53E-42F6DDD24B44}" type="presParOf" srcId="{005404B7-EDA7-584E-ADF7-45C682016ED5}" destId="{A61219A4-1665-8D45-81C0-B20BFEAC216F}" srcOrd="2" destOrd="0" presId="urn:microsoft.com/office/officeart/2005/8/layout/orgChart1"/>
    <dgm:cxn modelId="{C48544EC-4EAC-9748-8E58-E6C4E314163B}" type="presParOf" srcId="{005404B7-EDA7-584E-ADF7-45C682016ED5}" destId="{A8A18A48-22CB-B349-BDC0-9A760ED01D96}" srcOrd="3" destOrd="0" presId="urn:microsoft.com/office/officeart/2005/8/layout/orgChart1"/>
    <dgm:cxn modelId="{0E235C12-3805-5649-95F9-C3F8DF5670C8}" type="presParOf" srcId="{A8A18A48-22CB-B349-BDC0-9A760ED01D96}" destId="{198700B1-595B-A64F-B40C-18DB67648F1E}" srcOrd="0" destOrd="0" presId="urn:microsoft.com/office/officeart/2005/8/layout/orgChart1"/>
    <dgm:cxn modelId="{6DD09AAA-3FF8-884E-AEFB-52DEBBBC66A2}" type="presParOf" srcId="{198700B1-595B-A64F-B40C-18DB67648F1E}" destId="{25E1D035-403A-0E41-B2E3-93805029F428}" srcOrd="0" destOrd="0" presId="urn:microsoft.com/office/officeart/2005/8/layout/orgChart1"/>
    <dgm:cxn modelId="{EBC9D889-C682-CE49-849D-F96259716451}" type="presParOf" srcId="{198700B1-595B-A64F-B40C-18DB67648F1E}" destId="{22B0A5C2-2ED5-A74F-BE64-24857009E95C}" srcOrd="1" destOrd="0" presId="urn:microsoft.com/office/officeart/2005/8/layout/orgChart1"/>
    <dgm:cxn modelId="{AA2EF821-F3C0-FE43-8819-D79C607E85C8}" type="presParOf" srcId="{A8A18A48-22CB-B349-BDC0-9A760ED01D96}" destId="{3A229647-558F-B04C-9D49-AE81550072AE}" srcOrd="1" destOrd="0" presId="urn:microsoft.com/office/officeart/2005/8/layout/orgChart1"/>
    <dgm:cxn modelId="{59757A46-93A0-5649-8CBA-9DD2916D5C31}" type="presParOf" srcId="{A8A18A48-22CB-B349-BDC0-9A760ED01D96}" destId="{EF9ABAAF-7346-8F42-BC7F-49E87AD7AF5A}" srcOrd="2" destOrd="0" presId="urn:microsoft.com/office/officeart/2005/8/layout/orgChart1"/>
    <dgm:cxn modelId="{3CC11D16-E3DA-8345-9ED7-4C7675785C59}" type="presParOf" srcId="{82D697EB-2AAC-8B4C-9AB7-D280ACD1BB5C}" destId="{968CA079-F443-234B-AA4F-B8AB82903B4B}" srcOrd="2" destOrd="0" presId="urn:microsoft.com/office/officeart/2005/8/layout/orgChart1"/>
    <dgm:cxn modelId="{34862012-CC98-2849-9847-46F2219DF2FE}" type="presParOf" srcId="{08C408D1-9BE0-8244-A0DF-F1038BA968EA}" destId="{9F824F4A-568B-6A45-8EE9-8DC5991E57C8}" srcOrd="2" destOrd="0" presId="urn:microsoft.com/office/officeart/2005/8/layout/orgChart1"/>
    <dgm:cxn modelId="{FABF2442-1CF7-E147-A359-827A4A8D4CF8}" type="presParOf" srcId="{08C408D1-9BE0-8244-A0DF-F1038BA968EA}" destId="{86ED113B-A754-3048-8714-D94B671B4A6D}" srcOrd="3" destOrd="0" presId="urn:microsoft.com/office/officeart/2005/8/layout/orgChart1"/>
    <dgm:cxn modelId="{C731D339-96E5-874A-8850-0EAF34901923}" type="presParOf" srcId="{86ED113B-A754-3048-8714-D94B671B4A6D}" destId="{2DFEF573-D10C-B24F-81C2-A3EC9D7C218B}" srcOrd="0" destOrd="0" presId="urn:microsoft.com/office/officeart/2005/8/layout/orgChart1"/>
    <dgm:cxn modelId="{7640E332-37E3-014D-8FE6-81505E86011D}" type="presParOf" srcId="{2DFEF573-D10C-B24F-81C2-A3EC9D7C218B}" destId="{CD392900-2D06-0A46-B6C5-C66B3B35D675}" srcOrd="0" destOrd="0" presId="urn:microsoft.com/office/officeart/2005/8/layout/orgChart1"/>
    <dgm:cxn modelId="{5EF252D4-F45C-4546-9EC9-6162A97532EC}" type="presParOf" srcId="{2DFEF573-D10C-B24F-81C2-A3EC9D7C218B}" destId="{1C240319-5837-AA43-9143-594F77AA3BEC}" srcOrd="1" destOrd="0" presId="urn:microsoft.com/office/officeart/2005/8/layout/orgChart1"/>
    <dgm:cxn modelId="{F54AA574-8F0B-DB47-90F9-2898885AC724}" type="presParOf" srcId="{86ED113B-A754-3048-8714-D94B671B4A6D}" destId="{16DEEEA2-7D4E-F04C-8827-C42BAA68016A}" srcOrd="1" destOrd="0" presId="urn:microsoft.com/office/officeart/2005/8/layout/orgChart1"/>
    <dgm:cxn modelId="{1D66E137-0350-0749-9861-BB5CC0CCDA10}" type="presParOf" srcId="{16DEEEA2-7D4E-F04C-8827-C42BAA68016A}" destId="{16026E63-EFDC-864E-95A1-8EB665C52DEC}" srcOrd="0" destOrd="0" presId="urn:microsoft.com/office/officeart/2005/8/layout/orgChart1"/>
    <dgm:cxn modelId="{081DCEE0-8F6F-C04C-9B09-258C2CE19680}" type="presParOf" srcId="{16DEEEA2-7D4E-F04C-8827-C42BAA68016A}" destId="{A587E53D-7149-CD46-B108-1C979048B737}" srcOrd="1" destOrd="0" presId="urn:microsoft.com/office/officeart/2005/8/layout/orgChart1"/>
    <dgm:cxn modelId="{C96E2232-5E80-924A-A4A1-0402EE4AAF03}" type="presParOf" srcId="{A587E53D-7149-CD46-B108-1C979048B737}" destId="{BC5E788C-4510-7444-9C1C-5B2A018A3FA9}" srcOrd="0" destOrd="0" presId="urn:microsoft.com/office/officeart/2005/8/layout/orgChart1"/>
    <dgm:cxn modelId="{1BD15720-86A8-A848-A54F-5AE10AC1DE5F}" type="presParOf" srcId="{BC5E788C-4510-7444-9C1C-5B2A018A3FA9}" destId="{6569504A-CB68-CC40-8E0D-BD8BF90A7294}" srcOrd="0" destOrd="0" presId="urn:microsoft.com/office/officeart/2005/8/layout/orgChart1"/>
    <dgm:cxn modelId="{CC0EA4AF-ACD6-B540-B6F4-C08CB4E8B265}" type="presParOf" srcId="{BC5E788C-4510-7444-9C1C-5B2A018A3FA9}" destId="{94B54BF7-9799-6445-AA65-7B1F0276B63A}" srcOrd="1" destOrd="0" presId="urn:microsoft.com/office/officeart/2005/8/layout/orgChart1"/>
    <dgm:cxn modelId="{ECE45918-2B86-3D4E-A034-F67D14516286}" type="presParOf" srcId="{A587E53D-7149-CD46-B108-1C979048B737}" destId="{FF99B208-1763-1942-AAB7-A6ECA79F4180}" srcOrd="1" destOrd="0" presId="urn:microsoft.com/office/officeart/2005/8/layout/orgChart1"/>
    <dgm:cxn modelId="{D389B54F-DD10-5A4C-86BC-6C34907F2C80}" type="presParOf" srcId="{A587E53D-7149-CD46-B108-1C979048B737}" destId="{AED14EAD-960F-054E-B0F3-59C1093FBD57}" srcOrd="2" destOrd="0" presId="urn:microsoft.com/office/officeart/2005/8/layout/orgChart1"/>
    <dgm:cxn modelId="{A095435D-8EF2-9E48-998E-FBC70C3922E6}" type="presParOf" srcId="{16DEEEA2-7D4E-F04C-8827-C42BAA68016A}" destId="{6D87F777-B496-0F40-AED4-C1EF534F81F4}" srcOrd="2" destOrd="0" presId="urn:microsoft.com/office/officeart/2005/8/layout/orgChart1"/>
    <dgm:cxn modelId="{9541A74F-22DE-B140-B53B-52BD4D2829B8}" type="presParOf" srcId="{16DEEEA2-7D4E-F04C-8827-C42BAA68016A}" destId="{A25BCCD2-8355-E54E-BC28-B9DAAB2C7E52}" srcOrd="3" destOrd="0" presId="urn:microsoft.com/office/officeart/2005/8/layout/orgChart1"/>
    <dgm:cxn modelId="{FBE97F9E-3A7C-1542-9C97-A3F4478CF33A}" type="presParOf" srcId="{A25BCCD2-8355-E54E-BC28-B9DAAB2C7E52}" destId="{B036F240-B180-FA43-BE76-6D631743D2DE}" srcOrd="0" destOrd="0" presId="urn:microsoft.com/office/officeart/2005/8/layout/orgChart1"/>
    <dgm:cxn modelId="{C2517A12-D3EA-9B45-B60D-7EBA532B5797}" type="presParOf" srcId="{B036F240-B180-FA43-BE76-6D631743D2DE}" destId="{966CFD02-EFDC-5747-B29D-842D362FEAA5}" srcOrd="0" destOrd="0" presId="urn:microsoft.com/office/officeart/2005/8/layout/orgChart1"/>
    <dgm:cxn modelId="{8A5E707B-ABE3-7947-B117-E8C0D753BF80}" type="presParOf" srcId="{B036F240-B180-FA43-BE76-6D631743D2DE}" destId="{A125076C-A0A2-C742-8151-987E1AEE796D}" srcOrd="1" destOrd="0" presId="urn:microsoft.com/office/officeart/2005/8/layout/orgChart1"/>
    <dgm:cxn modelId="{001DF6A2-48EA-234A-8254-F40D2F92C3CE}" type="presParOf" srcId="{A25BCCD2-8355-E54E-BC28-B9DAAB2C7E52}" destId="{B29C5FF0-3851-9C49-BEAB-4876D07FB115}" srcOrd="1" destOrd="0" presId="urn:microsoft.com/office/officeart/2005/8/layout/orgChart1"/>
    <dgm:cxn modelId="{F0429775-A94C-2544-92F9-CCD6616A5380}" type="presParOf" srcId="{A25BCCD2-8355-E54E-BC28-B9DAAB2C7E52}" destId="{8A9784A0-DCFA-4743-BFFC-936D68AE0633}" srcOrd="2" destOrd="0" presId="urn:microsoft.com/office/officeart/2005/8/layout/orgChart1"/>
    <dgm:cxn modelId="{F88792B4-3B85-9946-8891-683E84072D7C}" type="presParOf" srcId="{86ED113B-A754-3048-8714-D94B671B4A6D}" destId="{F86CB85C-4178-8C43-8EE7-B234D8954A52}" srcOrd="2" destOrd="0" presId="urn:microsoft.com/office/officeart/2005/8/layout/orgChart1"/>
    <dgm:cxn modelId="{92CC8CF3-8A35-C84F-A756-B3A84D733E27}" type="presParOf" srcId="{7CB94115-BA8F-EF4F-972F-E89EC03D4C4E}" destId="{A1FF4A8A-5E31-5148-86C3-BD3E795C31F4}" srcOrd="2" destOrd="0" presId="urn:microsoft.com/office/officeart/2005/8/layout/orgChart1"/>
    <dgm:cxn modelId="{D29F9F3F-E095-764E-BCD5-182D1C57E40B}" type="presParOf" srcId="{E3D68998-33EF-3744-974F-117AF056EDAC}" destId="{7D7013D0-0AF5-0C4A-9DF6-9D48DE2C6045}" srcOrd="2" destOrd="0" presId="urn:microsoft.com/office/officeart/2005/8/layout/orgChart1"/>
    <dgm:cxn modelId="{AE3F7FF4-4620-D645-9D4A-D83B08FDE349}" type="presParOf" srcId="{E3D68998-33EF-3744-974F-117AF056EDAC}" destId="{B76B2A83-93CE-5D48-AD6C-DA6B543BB83E}" srcOrd="3" destOrd="0" presId="urn:microsoft.com/office/officeart/2005/8/layout/orgChart1"/>
    <dgm:cxn modelId="{4EF774D9-025C-D049-BC33-49AA076322C3}" type="presParOf" srcId="{B76B2A83-93CE-5D48-AD6C-DA6B543BB83E}" destId="{01AE43F9-0E8F-2B40-BEEF-471BEAEB9408}" srcOrd="0" destOrd="0" presId="urn:microsoft.com/office/officeart/2005/8/layout/orgChart1"/>
    <dgm:cxn modelId="{7CC9FED0-37A3-AB43-91AC-E50A37C7397C}" type="presParOf" srcId="{01AE43F9-0E8F-2B40-BEEF-471BEAEB9408}" destId="{4197C932-2883-FA4E-9C27-5957199D4A52}" srcOrd="0" destOrd="0" presId="urn:microsoft.com/office/officeart/2005/8/layout/orgChart1"/>
    <dgm:cxn modelId="{CAA8EC8C-7D9A-1542-863D-35E856E56A7D}" type="presParOf" srcId="{01AE43F9-0E8F-2B40-BEEF-471BEAEB9408}" destId="{85959803-5B3F-F045-8AAE-AE264C16447F}" srcOrd="1" destOrd="0" presId="urn:microsoft.com/office/officeart/2005/8/layout/orgChart1"/>
    <dgm:cxn modelId="{EAAF95DE-E417-664E-AA5A-3C9DDD3FBB29}" type="presParOf" srcId="{B76B2A83-93CE-5D48-AD6C-DA6B543BB83E}" destId="{E40F5D84-8C10-9A43-8D6B-B2B0504307FA}" srcOrd="1" destOrd="0" presId="urn:microsoft.com/office/officeart/2005/8/layout/orgChart1"/>
    <dgm:cxn modelId="{89B6A725-D8D1-7C49-AF29-27569E84095D}" type="presParOf" srcId="{B76B2A83-93CE-5D48-AD6C-DA6B543BB83E}" destId="{17A69D2D-4E3C-C84D-9964-756AED98CD0E}" srcOrd="2" destOrd="0" presId="urn:microsoft.com/office/officeart/2005/8/layout/orgChart1"/>
    <dgm:cxn modelId="{6F667CD6-A80B-8F40-A407-A392E905A7D4}" type="presParOf" srcId="{E3D68998-33EF-3744-974F-117AF056EDAC}" destId="{CAEACBB6-427A-264D-99A0-A99E0DE55456}" srcOrd="4" destOrd="0" presId="urn:microsoft.com/office/officeart/2005/8/layout/orgChart1"/>
    <dgm:cxn modelId="{87B6854A-CDFB-9A41-B8C4-AF2CC21CD67A}" type="presParOf" srcId="{E3D68998-33EF-3744-974F-117AF056EDAC}" destId="{57F7E06B-0011-B24D-AA77-C5D80D6BAF16}" srcOrd="5" destOrd="0" presId="urn:microsoft.com/office/officeart/2005/8/layout/orgChart1"/>
    <dgm:cxn modelId="{AB2980B2-0836-E840-A0D8-9801AE81B6A4}" type="presParOf" srcId="{57F7E06B-0011-B24D-AA77-C5D80D6BAF16}" destId="{C67D6D76-1256-8847-92C7-2F1187518C02}" srcOrd="0" destOrd="0" presId="urn:microsoft.com/office/officeart/2005/8/layout/orgChart1"/>
    <dgm:cxn modelId="{D92CE685-DE80-3F41-9275-A9C9B002D500}" type="presParOf" srcId="{C67D6D76-1256-8847-92C7-2F1187518C02}" destId="{CCBE2CB7-8881-7D4E-89A3-A886B3CD79B3}" srcOrd="0" destOrd="0" presId="urn:microsoft.com/office/officeart/2005/8/layout/orgChart1"/>
    <dgm:cxn modelId="{AC59E25B-93A8-184E-A777-9DDEA4EF47C5}" type="presParOf" srcId="{C67D6D76-1256-8847-92C7-2F1187518C02}" destId="{765E440B-2964-9E41-8E30-15A7F94A85ED}" srcOrd="1" destOrd="0" presId="urn:microsoft.com/office/officeart/2005/8/layout/orgChart1"/>
    <dgm:cxn modelId="{02E076D8-EE58-E741-B23C-AA8E6C98A351}" type="presParOf" srcId="{57F7E06B-0011-B24D-AA77-C5D80D6BAF16}" destId="{F533771D-A671-5D4F-BC2E-BC7A8B2B12FE}" srcOrd="1" destOrd="0" presId="urn:microsoft.com/office/officeart/2005/8/layout/orgChart1"/>
    <dgm:cxn modelId="{FFF607FF-18E1-1046-B707-E150CA8AE218}" type="presParOf" srcId="{F533771D-A671-5D4F-BC2E-BC7A8B2B12FE}" destId="{429F6E6B-CEB2-2D44-B4F9-1E70821D137E}" srcOrd="0" destOrd="0" presId="urn:microsoft.com/office/officeart/2005/8/layout/orgChart1"/>
    <dgm:cxn modelId="{3BF70E77-509F-D540-A0ED-8DAE1161B5F0}" type="presParOf" srcId="{F533771D-A671-5D4F-BC2E-BC7A8B2B12FE}" destId="{A2B8B58D-E3B9-2C4C-8E3C-2D041FEA1ADD}" srcOrd="1" destOrd="0" presId="urn:microsoft.com/office/officeart/2005/8/layout/orgChart1"/>
    <dgm:cxn modelId="{5156F516-1784-1347-AED2-0325FBEC5891}" type="presParOf" srcId="{A2B8B58D-E3B9-2C4C-8E3C-2D041FEA1ADD}" destId="{D3FA1B94-3C0E-CF4F-930C-D55F78481A51}" srcOrd="0" destOrd="0" presId="urn:microsoft.com/office/officeart/2005/8/layout/orgChart1"/>
    <dgm:cxn modelId="{EDA1DE83-04E9-1840-982A-B86397684CE8}" type="presParOf" srcId="{D3FA1B94-3C0E-CF4F-930C-D55F78481A51}" destId="{ECA0EC05-9596-D845-A539-0EB72892DB52}" srcOrd="0" destOrd="0" presId="urn:microsoft.com/office/officeart/2005/8/layout/orgChart1"/>
    <dgm:cxn modelId="{9562A6B6-E34B-5E41-A9B3-1F0E2866048A}" type="presParOf" srcId="{D3FA1B94-3C0E-CF4F-930C-D55F78481A51}" destId="{D3ACB829-B864-F640-ACE4-6A6B4F9ED6D3}" srcOrd="1" destOrd="0" presId="urn:microsoft.com/office/officeart/2005/8/layout/orgChart1"/>
    <dgm:cxn modelId="{4BF674E4-45A0-0143-A8AF-73DAF1D5497F}" type="presParOf" srcId="{A2B8B58D-E3B9-2C4C-8E3C-2D041FEA1ADD}" destId="{5DDF50B2-76BF-1541-B8B4-E38A9FE0D10F}" srcOrd="1" destOrd="0" presId="urn:microsoft.com/office/officeart/2005/8/layout/orgChart1"/>
    <dgm:cxn modelId="{1FF181BD-1CD7-B34E-AF23-54A3AFAE8049}" type="presParOf" srcId="{A2B8B58D-E3B9-2C4C-8E3C-2D041FEA1ADD}" destId="{94D0090A-091D-574A-A8BC-C88BC424E81E}" srcOrd="2" destOrd="0" presId="urn:microsoft.com/office/officeart/2005/8/layout/orgChart1"/>
    <dgm:cxn modelId="{B0FE629B-7746-1B48-911C-DB9DAE7CBF67}" type="presParOf" srcId="{F533771D-A671-5D4F-BC2E-BC7A8B2B12FE}" destId="{8286590A-8701-A040-9CDD-3E18FA079BC1}" srcOrd="2" destOrd="0" presId="urn:microsoft.com/office/officeart/2005/8/layout/orgChart1"/>
    <dgm:cxn modelId="{B6C38A61-DFDD-3646-BE4E-CC6DD135ADA3}" type="presParOf" srcId="{F533771D-A671-5D4F-BC2E-BC7A8B2B12FE}" destId="{C07BC939-A7F6-5C4D-B34D-F39A25D2388F}" srcOrd="3" destOrd="0" presId="urn:microsoft.com/office/officeart/2005/8/layout/orgChart1"/>
    <dgm:cxn modelId="{F773F1EB-CE06-784B-AF49-5C4B835D47F4}" type="presParOf" srcId="{C07BC939-A7F6-5C4D-B34D-F39A25D2388F}" destId="{DD38E1A3-2996-9B4E-8496-BC749867F716}" srcOrd="0" destOrd="0" presId="urn:microsoft.com/office/officeart/2005/8/layout/orgChart1"/>
    <dgm:cxn modelId="{C472BF58-1E59-044C-B475-748A81609107}" type="presParOf" srcId="{DD38E1A3-2996-9B4E-8496-BC749867F716}" destId="{E904F88A-1FAB-1949-891C-44A25D570D34}" srcOrd="0" destOrd="0" presId="urn:microsoft.com/office/officeart/2005/8/layout/orgChart1"/>
    <dgm:cxn modelId="{839A4739-25D6-FC40-B60E-1B5103EF1274}" type="presParOf" srcId="{DD38E1A3-2996-9B4E-8496-BC749867F716}" destId="{93F79E59-5640-D442-BE89-D4CF1324B58B}" srcOrd="1" destOrd="0" presId="urn:microsoft.com/office/officeart/2005/8/layout/orgChart1"/>
    <dgm:cxn modelId="{20E7CBF5-5609-6943-ACB9-3EC4E472F343}" type="presParOf" srcId="{C07BC939-A7F6-5C4D-B34D-F39A25D2388F}" destId="{02C7FE4C-F972-A147-91E0-5813D066B47A}" srcOrd="1" destOrd="0" presId="urn:microsoft.com/office/officeart/2005/8/layout/orgChart1"/>
    <dgm:cxn modelId="{732DEA46-E634-DC4A-8BAB-D829F49CA180}" type="presParOf" srcId="{C07BC939-A7F6-5C4D-B34D-F39A25D2388F}" destId="{41F62114-65C8-0F40-875D-CC8BF9EE4601}" srcOrd="2" destOrd="0" presId="urn:microsoft.com/office/officeart/2005/8/layout/orgChart1"/>
    <dgm:cxn modelId="{3AD92CBC-39E2-7044-BB06-1055E168A10B}" type="presParOf" srcId="{57F7E06B-0011-B24D-AA77-C5D80D6BAF16}" destId="{3CD89E24-81D6-0B42-ACEF-659BAAAF77D9}" srcOrd="2" destOrd="0" presId="urn:microsoft.com/office/officeart/2005/8/layout/orgChart1"/>
    <dgm:cxn modelId="{BCFE18B5-9D1F-964F-B22D-845D6D19B2C1}" type="presParOf" srcId="{1C2C2010-FB40-7C46-80B4-AA28E69193E1}" destId="{CAD76EFB-3966-994F-9216-12958EE1B2B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6590A-8701-A040-9CDD-3E18FA079BC1}">
      <dsp:nvSpPr>
        <dsp:cNvPr id="0" name=""/>
        <dsp:cNvSpPr/>
      </dsp:nvSpPr>
      <dsp:spPr>
        <a:xfrm>
          <a:off x="5665948" y="1963109"/>
          <a:ext cx="243333" cy="18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5"/>
              </a:lnTo>
              <a:lnTo>
                <a:pt x="243333" y="1898005"/>
              </a:lnTo>
            </a:path>
          </a:pathLst>
        </a:custGeom>
        <a:noFill/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29F6E6B-CEB2-2D44-B4F9-1E70821D137E}">
      <dsp:nvSpPr>
        <dsp:cNvPr id="0" name=""/>
        <dsp:cNvSpPr/>
      </dsp:nvSpPr>
      <dsp:spPr>
        <a:xfrm>
          <a:off x="5665948" y="1963109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AEACBB6-427A-264D-99A0-A99E0DE55456}">
      <dsp:nvSpPr>
        <dsp:cNvPr id="0" name=""/>
        <dsp:cNvSpPr/>
      </dsp:nvSpPr>
      <dsp:spPr>
        <a:xfrm>
          <a:off x="4351945" y="811328"/>
          <a:ext cx="1962894" cy="34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33"/>
              </a:lnTo>
              <a:lnTo>
                <a:pt x="1962894" y="170333"/>
              </a:lnTo>
              <a:lnTo>
                <a:pt x="1962894" y="340667"/>
              </a:lnTo>
            </a:path>
          </a:pathLst>
        </a:custGeom>
        <a:noFill/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7D7013D0-0AF5-0C4A-9DF6-9D48DE2C6045}">
      <dsp:nvSpPr>
        <dsp:cNvPr id="0" name=""/>
        <dsp:cNvSpPr/>
      </dsp:nvSpPr>
      <dsp:spPr>
        <a:xfrm>
          <a:off x="4306225" y="811328"/>
          <a:ext cx="91440" cy="3406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67"/>
              </a:lnTo>
            </a:path>
          </a:pathLst>
        </a:custGeom>
        <a:noFill/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D87F777-B496-0F40-AED4-C1EF534F81F4}">
      <dsp:nvSpPr>
        <dsp:cNvPr id="0" name=""/>
        <dsp:cNvSpPr/>
      </dsp:nvSpPr>
      <dsp:spPr>
        <a:xfrm>
          <a:off x="2721607" y="3114890"/>
          <a:ext cx="243333" cy="18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5"/>
              </a:lnTo>
              <a:lnTo>
                <a:pt x="243333" y="1898005"/>
              </a:lnTo>
            </a:path>
          </a:pathLst>
        </a:custGeom>
        <a:noFill/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6026E63-EFDC-864E-95A1-8EB665C52DEC}">
      <dsp:nvSpPr>
        <dsp:cNvPr id="0" name=""/>
        <dsp:cNvSpPr/>
      </dsp:nvSpPr>
      <dsp:spPr>
        <a:xfrm>
          <a:off x="2721607" y="3114890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9F824F4A-568B-6A45-8EE9-8DC5991E57C8}">
      <dsp:nvSpPr>
        <dsp:cNvPr id="0" name=""/>
        <dsp:cNvSpPr/>
      </dsp:nvSpPr>
      <dsp:spPr>
        <a:xfrm>
          <a:off x="2389051" y="1963109"/>
          <a:ext cx="981447" cy="34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333"/>
              </a:lnTo>
              <a:lnTo>
                <a:pt x="981447" y="170333"/>
              </a:lnTo>
              <a:lnTo>
                <a:pt x="981447" y="340667"/>
              </a:lnTo>
            </a:path>
          </a:pathLst>
        </a:custGeom>
        <a:noFill/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61219A4-1665-8D45-81C0-B20BFEAC216F}">
      <dsp:nvSpPr>
        <dsp:cNvPr id="0" name=""/>
        <dsp:cNvSpPr/>
      </dsp:nvSpPr>
      <dsp:spPr>
        <a:xfrm>
          <a:off x="758713" y="3114890"/>
          <a:ext cx="243333" cy="18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8005"/>
              </a:lnTo>
              <a:lnTo>
                <a:pt x="243333" y="1898005"/>
              </a:lnTo>
            </a:path>
          </a:pathLst>
        </a:custGeom>
        <a:noFill/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945F51B-74D8-D249-9A6E-0EDB0D78EADD}">
      <dsp:nvSpPr>
        <dsp:cNvPr id="0" name=""/>
        <dsp:cNvSpPr/>
      </dsp:nvSpPr>
      <dsp:spPr>
        <a:xfrm>
          <a:off x="758713" y="3114890"/>
          <a:ext cx="243333" cy="746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224"/>
              </a:lnTo>
              <a:lnTo>
                <a:pt x="243333" y="746224"/>
              </a:lnTo>
            </a:path>
          </a:pathLst>
        </a:custGeom>
        <a:noFill/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CAC2952-8DBE-0445-8DB5-5C2D7005B966}">
      <dsp:nvSpPr>
        <dsp:cNvPr id="0" name=""/>
        <dsp:cNvSpPr/>
      </dsp:nvSpPr>
      <dsp:spPr>
        <a:xfrm>
          <a:off x="1407604" y="1963109"/>
          <a:ext cx="981447" cy="340667"/>
        </a:xfrm>
        <a:custGeom>
          <a:avLst/>
          <a:gdLst/>
          <a:ahLst/>
          <a:cxnLst/>
          <a:rect l="0" t="0" r="0" b="0"/>
          <a:pathLst>
            <a:path>
              <a:moveTo>
                <a:pt x="981447" y="0"/>
              </a:moveTo>
              <a:lnTo>
                <a:pt x="981447" y="170333"/>
              </a:lnTo>
              <a:lnTo>
                <a:pt x="0" y="170333"/>
              </a:lnTo>
              <a:lnTo>
                <a:pt x="0" y="340667"/>
              </a:lnTo>
            </a:path>
          </a:pathLst>
        </a:custGeom>
        <a:noFill/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13F9400F-0007-054D-97B7-D419B89E65DC}">
      <dsp:nvSpPr>
        <dsp:cNvPr id="0" name=""/>
        <dsp:cNvSpPr/>
      </dsp:nvSpPr>
      <dsp:spPr>
        <a:xfrm>
          <a:off x="2389051" y="811328"/>
          <a:ext cx="1962894" cy="340667"/>
        </a:xfrm>
        <a:custGeom>
          <a:avLst/>
          <a:gdLst/>
          <a:ahLst/>
          <a:cxnLst/>
          <a:rect l="0" t="0" r="0" b="0"/>
          <a:pathLst>
            <a:path>
              <a:moveTo>
                <a:pt x="1962894" y="0"/>
              </a:moveTo>
              <a:lnTo>
                <a:pt x="1962894" y="170333"/>
              </a:lnTo>
              <a:lnTo>
                <a:pt x="0" y="170333"/>
              </a:lnTo>
              <a:lnTo>
                <a:pt x="0" y="340667"/>
              </a:lnTo>
            </a:path>
          </a:pathLst>
        </a:custGeom>
        <a:noFill/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A03ABF4C-6A78-BE4A-88F9-0F994399A293}">
      <dsp:nvSpPr>
        <dsp:cNvPr id="0" name=""/>
        <dsp:cNvSpPr/>
      </dsp:nvSpPr>
      <dsp:spPr>
        <a:xfrm>
          <a:off x="3540831" y="215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Всего обучающихся: </a:t>
          </a:r>
          <a:r>
            <a:rPr lang="ru-RU" sz="1800" b="1" kern="1200" dirty="0"/>
            <a:t>1612 </a:t>
          </a:r>
          <a:r>
            <a:rPr lang="ru-RU" sz="1800" kern="1200" dirty="0"/>
            <a:t>чел.</a:t>
          </a:r>
        </a:p>
      </dsp:txBody>
      <dsp:txXfrm>
        <a:off x="3540831" y="215"/>
        <a:ext cx="1622226" cy="811113"/>
      </dsp:txXfrm>
    </dsp:sp>
    <dsp:sp modelId="{E7E672C2-5F43-1D44-A274-18DC2B4734A0}">
      <dsp:nvSpPr>
        <dsp:cNvPr id="0" name=""/>
        <dsp:cNvSpPr/>
      </dsp:nvSpPr>
      <dsp:spPr>
        <a:xfrm>
          <a:off x="1577937" y="1151996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ОВЗ: 107</a:t>
          </a:r>
        </a:p>
      </dsp:txBody>
      <dsp:txXfrm>
        <a:off x="1577937" y="1151996"/>
        <a:ext cx="1622226" cy="811113"/>
      </dsp:txXfrm>
    </dsp:sp>
    <dsp:sp modelId="{9516D1C3-7157-2C4A-AD52-67726D714DED}">
      <dsp:nvSpPr>
        <dsp:cNvPr id="0" name=""/>
        <dsp:cNvSpPr/>
      </dsp:nvSpPr>
      <dsp:spPr>
        <a:xfrm>
          <a:off x="596490" y="2303776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ЗПР: 66 чел.</a:t>
          </a:r>
        </a:p>
      </dsp:txBody>
      <dsp:txXfrm>
        <a:off x="596490" y="2303776"/>
        <a:ext cx="1622226" cy="811113"/>
      </dsp:txXfrm>
    </dsp:sp>
    <dsp:sp modelId="{922AF81F-F09B-C748-8750-DAAFA2A07190}">
      <dsp:nvSpPr>
        <dsp:cNvPr id="0" name=""/>
        <dsp:cNvSpPr/>
      </dsp:nvSpPr>
      <dsp:spPr>
        <a:xfrm>
          <a:off x="1002047" y="3455557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НОО: 41 чел.</a:t>
          </a:r>
        </a:p>
      </dsp:txBody>
      <dsp:txXfrm>
        <a:off x="1002047" y="3455557"/>
        <a:ext cx="1622226" cy="811113"/>
      </dsp:txXfrm>
    </dsp:sp>
    <dsp:sp modelId="{25E1D035-403A-0E41-B2E3-93805029F428}">
      <dsp:nvSpPr>
        <dsp:cNvPr id="0" name=""/>
        <dsp:cNvSpPr/>
      </dsp:nvSpPr>
      <dsp:spPr>
        <a:xfrm>
          <a:off x="1002047" y="4607338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ОО: 25 чел.</a:t>
          </a:r>
        </a:p>
      </dsp:txBody>
      <dsp:txXfrm>
        <a:off x="1002047" y="4607338"/>
        <a:ext cx="1622226" cy="811113"/>
      </dsp:txXfrm>
    </dsp:sp>
    <dsp:sp modelId="{CD392900-2D06-0A46-B6C5-C66B3B35D675}">
      <dsp:nvSpPr>
        <dsp:cNvPr id="0" name=""/>
        <dsp:cNvSpPr/>
      </dsp:nvSpPr>
      <dsp:spPr>
        <a:xfrm>
          <a:off x="2559384" y="2303776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РАС: 6 чел</a:t>
          </a:r>
        </a:p>
      </dsp:txBody>
      <dsp:txXfrm>
        <a:off x="2559384" y="2303776"/>
        <a:ext cx="1622226" cy="811113"/>
      </dsp:txXfrm>
    </dsp:sp>
    <dsp:sp modelId="{6569504A-CB68-CC40-8E0D-BD8BF90A7294}">
      <dsp:nvSpPr>
        <dsp:cNvPr id="0" name=""/>
        <dsp:cNvSpPr/>
      </dsp:nvSpPr>
      <dsp:spPr>
        <a:xfrm>
          <a:off x="2964941" y="3455557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НОО: 5 чел.</a:t>
          </a:r>
        </a:p>
      </dsp:txBody>
      <dsp:txXfrm>
        <a:off x="2964941" y="3455557"/>
        <a:ext cx="1622226" cy="811113"/>
      </dsp:txXfrm>
    </dsp:sp>
    <dsp:sp modelId="{966CFD02-EFDC-5747-B29D-842D362FEAA5}">
      <dsp:nvSpPr>
        <dsp:cNvPr id="0" name=""/>
        <dsp:cNvSpPr/>
      </dsp:nvSpPr>
      <dsp:spPr>
        <a:xfrm>
          <a:off x="2964941" y="4607338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ОО: 1 чел.</a:t>
          </a:r>
        </a:p>
      </dsp:txBody>
      <dsp:txXfrm>
        <a:off x="2964941" y="4607338"/>
        <a:ext cx="1622226" cy="811113"/>
      </dsp:txXfrm>
    </dsp:sp>
    <dsp:sp modelId="{4197C932-2883-FA4E-9C27-5957199D4A52}">
      <dsp:nvSpPr>
        <dsp:cNvPr id="0" name=""/>
        <dsp:cNvSpPr/>
      </dsp:nvSpPr>
      <dsp:spPr>
        <a:xfrm>
          <a:off x="3540831" y="1151995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Дети мигранты: 1 чел. (НОО)</a:t>
          </a:r>
        </a:p>
      </dsp:txBody>
      <dsp:txXfrm>
        <a:off x="3540831" y="1151995"/>
        <a:ext cx="1622226" cy="811113"/>
      </dsp:txXfrm>
    </dsp:sp>
    <dsp:sp modelId="{CCBE2CB7-8881-7D4E-89A3-A886B3CD79B3}">
      <dsp:nvSpPr>
        <dsp:cNvPr id="0" name=""/>
        <dsp:cNvSpPr/>
      </dsp:nvSpPr>
      <dsp:spPr>
        <a:xfrm>
          <a:off x="5503726" y="1151995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Воспитанники детского дома: 18 чел.</a:t>
          </a:r>
        </a:p>
      </dsp:txBody>
      <dsp:txXfrm>
        <a:off x="5503726" y="1151995"/>
        <a:ext cx="1622226" cy="811113"/>
      </dsp:txXfrm>
    </dsp:sp>
    <dsp:sp modelId="{ECA0EC05-9596-D845-A539-0EB72892DB52}">
      <dsp:nvSpPr>
        <dsp:cNvPr id="0" name=""/>
        <dsp:cNvSpPr/>
      </dsp:nvSpPr>
      <dsp:spPr>
        <a:xfrm>
          <a:off x="5909282" y="2303776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НОО: 8 чел.</a:t>
          </a:r>
        </a:p>
      </dsp:txBody>
      <dsp:txXfrm>
        <a:off x="5909282" y="2303776"/>
        <a:ext cx="1622226" cy="811113"/>
      </dsp:txXfrm>
    </dsp:sp>
    <dsp:sp modelId="{E904F88A-1FAB-1949-891C-44A25D570D34}">
      <dsp:nvSpPr>
        <dsp:cNvPr id="0" name=""/>
        <dsp:cNvSpPr/>
      </dsp:nvSpPr>
      <dsp:spPr>
        <a:xfrm>
          <a:off x="5909282" y="3455557"/>
          <a:ext cx="1622226" cy="811113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59101C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ОО: 10 чел.</a:t>
          </a:r>
        </a:p>
      </dsp:txBody>
      <dsp:txXfrm>
        <a:off x="5909282" y="3455557"/>
        <a:ext cx="1622226" cy="811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44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EBA9FA51-8450-0A30-50AC-E8D071BC3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52DCC2B0-898D-35EA-A92B-CD696B443A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7C20FD31-0882-E2C4-B250-FCB67CDA77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684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02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1512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08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249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016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83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1;&#1084;&#1082;&#1089;&#1080;&#1087;&#1088;.&#1088;&#1092;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28132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-28132" y="4254034"/>
            <a:ext cx="12187650" cy="263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242296" y="5820913"/>
            <a:ext cx="7199773" cy="8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0" bIns="342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101C"/>
              </a:buClr>
              <a:buSzPts val="1400"/>
              <a:buFont typeface="Roboto"/>
              <a:buNone/>
            </a:pPr>
            <a:r>
              <a:rPr lang="ru-RU" dirty="0">
                <a:solidFill>
                  <a:srgbClr val="59101C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Екатеринбург, 2026</a:t>
            </a:r>
            <a:endParaRPr dirty="0">
              <a:solidFill>
                <a:srgbClr val="5910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436914" y="1847461"/>
            <a:ext cx="9314111" cy="205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59101C"/>
              </a:buClr>
              <a:buSzPts val="3000"/>
            </a:pPr>
            <a:r>
              <a:rPr lang="ru-RU" sz="3200" dirty="0">
                <a:solidFill>
                  <a:srgbClr val="591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построения индивидуального образовательного маршрута для обучающегося с расстройством аутистического спектра в инклюзивной школе</a:t>
            </a:r>
            <a:endParaRPr sz="3200" b="1" dirty="0">
              <a:solidFill>
                <a:srgbClr val="5910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223566" y="4198034"/>
            <a:ext cx="3868907" cy="220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1D"/>
              </a:buClr>
              <a:buSzPts val="1800"/>
              <a:buFont typeface="Arial"/>
              <a:buNone/>
            </a:pPr>
            <a:r>
              <a:rPr lang="ru-RU" b="0" i="0" u="none" strike="noStrike" cap="none" dirty="0">
                <a:solidFill>
                  <a:srgbClr val="5910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Пелевин Даниил Дмитриевич, дефектолог,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0F1D"/>
              </a:buClr>
              <a:buSzPts val="1800"/>
              <a:buFont typeface="Arial"/>
              <a:buNone/>
            </a:pPr>
            <a:r>
              <a:rPr lang="ru-RU" b="0" i="0" u="none" strike="noStrike" cap="none" dirty="0">
                <a:solidFill>
                  <a:srgbClr val="5910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учитель начальных классов,                                    </a:t>
            </a:r>
            <a:br>
              <a:rPr lang="ru-RU" b="0" i="0" u="none" strike="noStrike" cap="none" dirty="0">
                <a:solidFill>
                  <a:srgbClr val="5910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</a:br>
            <a:r>
              <a:rPr lang="ru-RU" b="0" i="0" u="none" strike="noStrike" cap="none" dirty="0">
                <a:solidFill>
                  <a:srgbClr val="59101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МАОУ СОШ №48 г. Екатеринбург</a:t>
            </a:r>
            <a:br>
              <a:rPr lang="ru-RU" b="0" i="0" u="none" strike="noStrike" cap="none" dirty="0">
                <a:solidFill>
                  <a:srgbClr val="59101C"/>
                </a:solidFill>
                <a:ea typeface="Calibri" panose="020F0502020204030204" pitchFamily="34" charset="0"/>
                <a:sym typeface="Arial"/>
              </a:rPr>
            </a:br>
            <a:endParaRPr b="0" i="0" u="none" strike="noStrike" cap="none" dirty="0">
              <a:solidFill>
                <a:srgbClr val="59101C"/>
              </a:solidFill>
              <a:ea typeface="Calibri" panose="020F0502020204030204" pitchFamily="34" charset="0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61508E-977D-3C8D-6FAB-0E9716F9A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73" y="118435"/>
            <a:ext cx="750084" cy="10618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CCA0E78F-7037-4FB1-B475-00BC1FCBA785}"/>
              </a:ext>
            </a:extLst>
          </p:cNvPr>
          <p:cNvSpPr/>
          <p:nvPr/>
        </p:nvSpPr>
        <p:spPr>
          <a:xfrm>
            <a:off x="0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03DF48-03AF-066D-948E-C21701226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4" y="407297"/>
            <a:ext cx="10058400" cy="1071563"/>
          </a:xfrm>
        </p:spPr>
        <p:txBody>
          <a:bodyPr>
            <a:normAutofit/>
          </a:bodyPr>
          <a:lstStyle/>
          <a:p>
            <a:pPr indent="450215" algn="l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59101C"/>
                </a:solidFill>
                <a:latin typeface="+mj-lt"/>
                <a:ea typeface="Roboto"/>
                <a:cs typeface="Roboto"/>
                <a:sym typeface="Arial"/>
              </a:rPr>
              <a:t>ИОМ для варианта 8.3 ( нецензовый уровень)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9DE8F-A41E-02B4-F19E-F3A5E0692938}"/>
              </a:ext>
            </a:extLst>
          </p:cNvPr>
          <p:cNvSpPr txBox="1"/>
          <p:nvPr/>
        </p:nvSpPr>
        <p:spPr>
          <a:xfrm>
            <a:off x="750379" y="1765291"/>
            <a:ext cx="11014901" cy="4491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Цель – </a:t>
            </a: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формирование жизненных компетенций, социальная адаптация, формирование базовых академических навыков 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Особенности содержания: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Пролонгированное образование  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Максимальная адаптация учебного и контрольно-измерительных материалов 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Увеличение доли практико-ориентированных занятий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Введение специальных предметов (коммуникативные группы, СБО — социально-бытовая ориентировка)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Тьюторское сопровождение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Особенности оформления: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Пошаговые алгоритмы, высокий уровень визуальной поддержки 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Использование альтернативной и дополнительной коммуникации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Организация работы : </a:t>
            </a: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 автономный класс, ресурсная зона, зоны сенсорной разгрузки</a:t>
            </a: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BB1F482D-31B3-4B02-80D7-77D2FC9E5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0"/>
          <a:stretch/>
        </p:blipFill>
        <p:spPr bwMode="auto">
          <a:xfrm>
            <a:off x="8025571" y="3620278"/>
            <a:ext cx="5478057" cy="40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9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BC1FE125-C2C6-493C-B79B-60FB6AB77A73}"/>
              </a:ext>
            </a:extLst>
          </p:cNvPr>
          <p:cNvSpPr/>
          <p:nvPr/>
        </p:nvSpPr>
        <p:spPr>
          <a:xfrm>
            <a:off x="0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03DF48-03AF-066D-948E-C21701226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4" y="407297"/>
            <a:ext cx="10058400" cy="1071563"/>
          </a:xfrm>
        </p:spPr>
        <p:txBody>
          <a:bodyPr>
            <a:normAutofit/>
          </a:bodyPr>
          <a:lstStyle/>
          <a:p>
            <a:pPr indent="450215" algn="l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59101C"/>
                </a:solidFill>
                <a:latin typeface="+mj-lt"/>
                <a:ea typeface="Roboto"/>
                <a:cs typeface="Roboto"/>
                <a:sym typeface="Arial"/>
              </a:rPr>
              <a:t>ИОМ для варианта 8.4 (СИПР-нецензовый уровень)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9DE8F-A41E-02B4-F19E-F3A5E0692938}"/>
              </a:ext>
            </a:extLst>
          </p:cNvPr>
          <p:cNvSpPr txBox="1"/>
          <p:nvPr/>
        </p:nvSpPr>
        <p:spPr>
          <a:xfrm>
            <a:off x="713058" y="1776144"/>
            <a:ext cx="9329531" cy="405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Содержание: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Индивидуальный набор образовательных областей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Максимально упрощённые задачи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Основные задачи : самообслуживание, коммуникация. 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Особенности: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Оценка не по баллам, а по уровню самостоятельности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Малокомплектные классы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Обязательное сопровождение тьютора или ассистента</a:t>
            </a:r>
          </a:p>
          <a:p>
            <a:pPr marL="177800" indent="-17780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Специальное оборудование (коммуникаторы,  комнаты сенсорной разгрузки)</a:t>
            </a:r>
          </a:p>
          <a:p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sym typeface="Calibri"/>
              </a:rPr>
              <a:t>Конструктор СИПР: </a:t>
            </a:r>
            <a:r>
              <a:rPr lang="en-US" sz="1600" dirty="0">
                <a:solidFill>
                  <a:srgbClr val="59101C"/>
                </a:solidFill>
                <a:latin typeface="+mn-lt"/>
                <a:ea typeface="Roboto"/>
                <a:sym typeface="Calibri"/>
                <a:hlinkClick r:id="rId3"/>
              </a:rPr>
              <a:t>https://</a:t>
            </a:r>
            <a:r>
              <a:rPr lang="ru-RU" sz="1600" dirty="0" err="1">
                <a:solidFill>
                  <a:srgbClr val="59101C"/>
                </a:solidFill>
                <a:latin typeface="+mn-lt"/>
                <a:ea typeface="Roboto"/>
                <a:sym typeface="Calibri"/>
                <a:hlinkClick r:id="rId3"/>
              </a:rPr>
              <a:t>умксипр.рф</a:t>
            </a:r>
            <a:r>
              <a:rPr lang="en-US" sz="1600" dirty="0">
                <a:solidFill>
                  <a:srgbClr val="59101C"/>
                </a:solidFill>
                <a:latin typeface="+mn-lt"/>
                <a:ea typeface="Roboto"/>
                <a:sym typeface="Calibri"/>
                <a:hlinkClick r:id="rId3"/>
              </a:rPr>
              <a:t>/</a:t>
            </a:r>
            <a:endParaRPr lang="ru-RU" sz="1600" dirty="0">
              <a:solidFill>
                <a:srgbClr val="59101C"/>
              </a:solidFill>
              <a:latin typeface="+mn-lt"/>
              <a:ea typeface="Roboto"/>
              <a:sym typeface="Calibri"/>
            </a:endParaRPr>
          </a:p>
          <a:p>
            <a:endParaRPr lang="ru-RU" sz="1600" dirty="0">
              <a:solidFill>
                <a:srgbClr val="59101C"/>
              </a:solidFill>
              <a:latin typeface="+mn-lt"/>
              <a:ea typeface="Roboto"/>
              <a:sym typeface="Calibri"/>
            </a:endParaRP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E3D6C4A2-B50A-4F22-949B-60603BC5D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0"/>
          <a:stretch/>
        </p:blipFill>
        <p:spPr bwMode="auto">
          <a:xfrm>
            <a:off x="8182585" y="3365437"/>
            <a:ext cx="4005065" cy="29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1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4;p1">
            <a:extLst>
              <a:ext uri="{FF2B5EF4-FFF2-40B4-BE49-F238E27FC236}">
                <a16:creationId xmlns:a16="http://schemas.microsoft.com/office/drawing/2014/main" id="{43B5B4F2-5DFF-4067-95E6-BFEF01F688D0}"/>
              </a:ext>
            </a:extLst>
          </p:cNvPr>
          <p:cNvSpPr/>
          <p:nvPr/>
        </p:nvSpPr>
        <p:spPr>
          <a:xfrm>
            <a:off x="-56552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03DF48-03AF-066D-948E-C21701226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349" y="-167401"/>
            <a:ext cx="10058400" cy="1071563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59101C"/>
                </a:solidFill>
                <a:latin typeface="Roboto"/>
                <a:ea typeface="Roboto"/>
                <a:cs typeface="Roboto"/>
                <a:sym typeface="Arial"/>
              </a:rPr>
              <a:t>Примерный ИОМ для варианта 8.2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597D39-43FD-4191-95BB-E2BF6239D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82" y="904162"/>
            <a:ext cx="7591534" cy="593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319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2A907647-C24E-49D1-909E-302CFA234C75}"/>
              </a:ext>
            </a:extLst>
          </p:cNvPr>
          <p:cNvSpPr/>
          <p:nvPr/>
        </p:nvSpPr>
        <p:spPr>
          <a:xfrm>
            <a:off x="-56552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80ACD-91E4-4C86-BAAE-D009B069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837F55-0ECE-4854-AC16-D270E6CAC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4AC9A6-C3A3-46E2-9BB8-987732DF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5" y="17165"/>
            <a:ext cx="762192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387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58CBCBA7-352F-4881-8160-41A46A5F3454}"/>
              </a:ext>
            </a:extLst>
          </p:cNvPr>
          <p:cNvSpPr/>
          <p:nvPr/>
        </p:nvSpPr>
        <p:spPr>
          <a:xfrm>
            <a:off x="-56552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5B00A-9A8E-49A8-B2C6-66D2E69F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95B9-7E67-4237-AE37-D926D7508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000" dirty="0">
              <a:solidFill>
                <a:srgbClr val="59101C"/>
              </a:solidFill>
              <a:latin typeface="+mj-lt"/>
            </a:endParaRPr>
          </a:p>
          <a:p>
            <a:endParaRPr lang="ru-RU" sz="2000" dirty="0">
              <a:solidFill>
                <a:srgbClr val="59101C"/>
              </a:solidFill>
              <a:latin typeface="+mj-lt"/>
            </a:endParaRPr>
          </a:p>
          <a:p>
            <a:r>
              <a:rPr lang="ru-RU" sz="2000" dirty="0">
                <a:solidFill>
                  <a:srgbClr val="59101C"/>
                </a:solidFill>
                <a:latin typeface="+mj-lt"/>
              </a:rPr>
              <a:t>*Остальные уроки проходят по индивидуальному  расписанию в ресурсном классе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79471B-A691-43BB-91E5-599596B5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47" y="623256"/>
            <a:ext cx="7925906" cy="4525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755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D7B798F4-1E50-8213-2A2E-84212C041AA4}"/>
              </a:ext>
            </a:extLst>
          </p:cNvPr>
          <p:cNvSpPr/>
          <p:nvPr/>
        </p:nvSpPr>
        <p:spPr>
          <a:xfrm>
            <a:off x="-56552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6A658-54EC-B322-5CEB-1B0B11B0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075" y="0"/>
            <a:ext cx="9210740" cy="11943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9101C"/>
                </a:solidFill>
                <a:latin typeface="+mn-lt"/>
              </a:rPr>
              <a:t>Полезные информационные ресурсы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6734F0-7D7F-A186-1C56-A36C69203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45" y="1752957"/>
            <a:ext cx="10515600" cy="15001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ФРЦ: </a:t>
            </a:r>
            <a:r>
              <a:rPr lang="en-US" dirty="0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https://autism-frc.ru/</a:t>
            </a:r>
            <a:endParaRPr lang="ru-RU" dirty="0">
              <a:solidFill>
                <a:srgbClr val="591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РРЦ РАС СО: </a:t>
            </a:r>
            <a:r>
              <a:rPr lang="en-US" dirty="0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dirty="0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аутизм-</a:t>
            </a:r>
            <a:r>
              <a:rPr lang="ru-RU" dirty="0" err="1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урал.рф</a:t>
            </a:r>
            <a:r>
              <a:rPr lang="ru-RU" dirty="0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ru-RU" dirty="0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5910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61F9CCB-3C9E-4C11-A667-8D81520B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10" y="4461388"/>
            <a:ext cx="4199405" cy="1621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E3540C21-A851-4728-8AE0-F948399E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8" y="4466849"/>
            <a:ext cx="1786390" cy="1616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505EEE-49FC-B791-DA55-394075B4AE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915445" y="1625884"/>
            <a:ext cx="5599834" cy="46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5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58BEC3F7-C9EB-0BC1-9A1E-B55117493519}"/>
              </a:ext>
            </a:extLst>
          </p:cNvPr>
          <p:cNvSpPr/>
          <p:nvPr/>
        </p:nvSpPr>
        <p:spPr>
          <a:xfrm>
            <a:off x="-56552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7FBEF-C48E-6761-06FD-801C7627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67" y="3750328"/>
            <a:ext cx="10515600" cy="198798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9101C"/>
                </a:solidFill>
                <a:latin typeface="+mj-lt"/>
              </a:rPr>
              <a:t>Сайт МАОУ СОШ №48</a:t>
            </a:r>
            <a:br>
              <a:rPr lang="ru-RU" sz="3600" dirty="0">
                <a:solidFill>
                  <a:srgbClr val="59101C"/>
                </a:solidFill>
                <a:latin typeface="+mj-lt"/>
              </a:rPr>
            </a:br>
            <a:r>
              <a:rPr lang="ru-RU" sz="3600" dirty="0">
                <a:solidFill>
                  <a:srgbClr val="59101C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rgbClr val="59101C"/>
                </a:solidFill>
                <a:latin typeface="+mj-lt"/>
              </a:rPr>
              <a:t>school48ekb93@mail.ru</a:t>
            </a:r>
            <a:br>
              <a:rPr lang="en-US" sz="3600" dirty="0">
                <a:solidFill>
                  <a:srgbClr val="59101C"/>
                </a:solidFill>
                <a:latin typeface="+mj-lt"/>
              </a:rPr>
            </a:br>
            <a:r>
              <a:rPr lang="ru-RU" sz="3600" dirty="0">
                <a:solidFill>
                  <a:srgbClr val="59101C"/>
                </a:solidFill>
                <a:latin typeface="+mj-lt"/>
              </a:rPr>
              <a:t>Телефон:  (343) 242-32-44 </a:t>
            </a:r>
            <a:endParaRPr lang="ru-PL" sz="3600" dirty="0">
              <a:solidFill>
                <a:srgbClr val="59101C"/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BF2A1E-4D22-E098-9292-F93901568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896002"/>
            <a:ext cx="2569272" cy="2569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5A98D2-2685-713A-E18F-E9F81A2DAE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915445" y="1625884"/>
            <a:ext cx="5599834" cy="46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6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4;p1">
            <a:extLst>
              <a:ext uri="{FF2B5EF4-FFF2-40B4-BE49-F238E27FC236}">
                <a16:creationId xmlns:a16="http://schemas.microsoft.com/office/drawing/2014/main" id="{50E37F3F-5BE7-47CB-A5F5-A67471CF145C}"/>
              </a:ext>
            </a:extLst>
          </p:cNvPr>
          <p:cNvSpPr/>
          <p:nvPr/>
        </p:nvSpPr>
        <p:spPr>
          <a:xfrm>
            <a:off x="-28132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CB481-5867-420F-A76D-289FD1C4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585" y="6487931"/>
            <a:ext cx="9913446" cy="27425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59101C"/>
                </a:solidFill>
                <a:latin typeface="+mn-lt"/>
              </a:rPr>
              <a:t>по данным ежегодного мониторинга обучающихся по Свердловской области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C58786-AE55-4326-8C8E-E739290F0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9FD4C-4071-476B-A9DE-22F3F21BA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85" y="1201066"/>
            <a:ext cx="9434129" cy="518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185FF-4A3A-4A0F-870C-7A0A4ADE6E18}"/>
              </a:ext>
            </a:extLst>
          </p:cNvPr>
          <p:cNvSpPr txBox="1"/>
          <p:nvPr/>
        </p:nvSpPr>
        <p:spPr>
          <a:xfrm>
            <a:off x="725215" y="370069"/>
            <a:ext cx="10899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9101C"/>
                </a:solidFill>
              </a:rPr>
              <a:t>Динамика увеличения количества обучающихся с расстройствами аутистического спектра в Свердловской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8425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4;p1">
            <a:extLst>
              <a:ext uri="{FF2B5EF4-FFF2-40B4-BE49-F238E27FC236}">
                <a16:creationId xmlns:a16="http://schemas.microsoft.com/office/drawing/2014/main" id="{021E1463-D282-688C-6156-B65C858E0601}"/>
              </a:ext>
            </a:extLst>
          </p:cNvPr>
          <p:cNvSpPr/>
          <p:nvPr/>
        </p:nvSpPr>
        <p:spPr>
          <a:xfrm>
            <a:off x="-28132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BE448-3480-9D44-81A9-7ED135A2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781862"/>
            <a:ext cx="10759621" cy="240360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 обучающихся   </a:t>
            </a:r>
            <a:br>
              <a:rPr lang="ru-RU" sz="2700" b="1" dirty="0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МАОУ СОШ № 48 на 2025-2026  учебный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A24167-1173-4062-57CB-5E60575C6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17" y="5253135"/>
            <a:ext cx="883215" cy="1250302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046D6824-BE00-468A-6570-216584918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PL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D8300FA-E443-28FB-1989-72C42A4A3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016223"/>
              </p:ext>
            </p:extLst>
          </p:nvPr>
        </p:nvGraphicFramePr>
        <p:xfrm>
          <a:off x="2032000" y="12338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064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4;p1">
            <a:extLst>
              <a:ext uri="{FF2B5EF4-FFF2-40B4-BE49-F238E27FC236}">
                <a16:creationId xmlns:a16="http://schemas.microsoft.com/office/drawing/2014/main" id="{A8DCD96E-08E4-4D8F-B209-A28D3440FC63}"/>
              </a:ext>
            </a:extLst>
          </p:cNvPr>
          <p:cNvSpPr/>
          <p:nvPr/>
        </p:nvSpPr>
        <p:spPr>
          <a:xfrm>
            <a:off x="-56552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C4A4F2-32B8-E047-5CA2-9C9F2A9B0232}"/>
              </a:ext>
            </a:extLst>
          </p:cNvPr>
          <p:cNvSpPr txBox="1">
            <a:spLocks/>
          </p:cNvSpPr>
          <p:nvPr/>
        </p:nvSpPr>
        <p:spPr>
          <a:xfrm>
            <a:off x="547456" y="-74716"/>
            <a:ext cx="11056535" cy="93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b="1" dirty="0">
                <a:solidFill>
                  <a:srgbClr val="59101C"/>
                </a:solidFill>
                <a:latin typeface="+mj-lt"/>
                <a:ea typeface="Roboto"/>
                <a:cs typeface="Roboto"/>
                <a:sym typeface="Arial"/>
              </a:rPr>
              <a:t>Индивидуальный образовательный маршрут (ИОМ)</a:t>
            </a:r>
            <a:endParaRPr lang="ru-RU" sz="2800" b="1" dirty="0">
              <a:solidFill>
                <a:srgbClr val="59101C"/>
              </a:solidFill>
              <a:latin typeface="+mj-lt"/>
              <a:ea typeface="Roboto"/>
              <a:cs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79EC9-9F2B-4C1B-A8A4-A7A5E595CB07}"/>
              </a:ext>
            </a:extLst>
          </p:cNvPr>
          <p:cNvSpPr txBox="1"/>
          <p:nvPr/>
        </p:nvSpPr>
        <p:spPr>
          <a:xfrm>
            <a:off x="441155" y="1208913"/>
            <a:ext cx="96545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59101C"/>
                </a:solidFill>
                <a:latin typeface="+mn-lt"/>
                <a:ea typeface="Roboto"/>
              </a:rPr>
              <a:t>ИОМ</a:t>
            </a:r>
            <a:r>
              <a:rPr lang="ru-RU" sz="2000" dirty="0">
                <a:solidFill>
                  <a:srgbClr val="59101C"/>
                </a:solidFill>
                <a:latin typeface="+mn-lt"/>
                <a:ea typeface="Roboto"/>
              </a:rPr>
              <a:t> — это персональный путь реализации личностного потенциала ребёнка с ОВЗ в образовании, разработанный на основе выбранного варианта АООП</a:t>
            </a:r>
          </a:p>
          <a:p>
            <a:pPr algn="just"/>
            <a:endParaRPr lang="ru-RU" sz="2000" dirty="0">
              <a:solidFill>
                <a:srgbClr val="59101C"/>
              </a:solidFill>
              <a:ea typeface="Roboto"/>
            </a:endParaRPr>
          </a:p>
          <a:p>
            <a:r>
              <a:rPr lang="ru-RU" sz="2000" dirty="0">
                <a:solidFill>
                  <a:srgbClr val="59101C"/>
                </a:solidFill>
              </a:rPr>
              <a:t>Цель ИОМ — </a:t>
            </a:r>
            <a:r>
              <a:rPr lang="ru-RU" sz="2000" b="1" dirty="0">
                <a:solidFill>
                  <a:srgbClr val="59101C"/>
                </a:solidFill>
              </a:rPr>
              <a:t>создать оптимальные условия для развития каждого обучающегося</a:t>
            </a:r>
            <a:r>
              <a:rPr lang="ru-RU" sz="2000" dirty="0">
                <a:solidFill>
                  <a:srgbClr val="59101C"/>
                </a:solidFill>
              </a:rPr>
              <a:t>. </a:t>
            </a:r>
          </a:p>
          <a:p>
            <a:pPr algn="just"/>
            <a:endParaRPr lang="ru-RU" sz="2000" dirty="0">
              <a:solidFill>
                <a:srgbClr val="59101C"/>
              </a:solidFill>
              <a:latin typeface="+mn-lt"/>
              <a:ea typeface="Roboto"/>
            </a:endParaRPr>
          </a:p>
          <a:p>
            <a:pPr algn="just"/>
            <a:endParaRPr lang="ru-RU" sz="2000" dirty="0">
              <a:solidFill>
                <a:srgbClr val="59101C"/>
              </a:solidFill>
              <a:latin typeface="+mn-lt"/>
              <a:ea typeface="Roboto"/>
            </a:endParaRPr>
          </a:p>
          <a:p>
            <a:pPr algn="just"/>
            <a:r>
              <a:rPr lang="ru-RU" sz="2000" b="1" dirty="0">
                <a:solidFill>
                  <a:srgbClr val="59101C"/>
                </a:solidFill>
              </a:rPr>
              <a:t>Индивидуальный образовательный маршрут для обучающихся с расстройствами аутистического спектра (РАС)</a:t>
            </a:r>
            <a:r>
              <a:rPr lang="ru-RU" sz="2000" dirty="0">
                <a:solidFill>
                  <a:srgbClr val="59101C"/>
                </a:solidFill>
              </a:rPr>
              <a:t> — это документ, который создаёт специальные условия обучения с учётом индивидуальных потребностей ребёнка с РАС. </a:t>
            </a:r>
          </a:p>
          <a:p>
            <a:pPr algn="just"/>
            <a:endParaRPr lang="ru-RU" sz="2000" dirty="0">
              <a:solidFill>
                <a:srgbClr val="59101C"/>
              </a:solidFill>
            </a:endParaRPr>
          </a:p>
          <a:p>
            <a:pPr algn="just"/>
            <a:r>
              <a:rPr lang="ru-RU" sz="2000" dirty="0">
                <a:solidFill>
                  <a:srgbClr val="59101C"/>
                </a:solidFill>
              </a:rPr>
              <a:t>Цель ИОМ  РАС— помочь ребёнку адаптироваться к социуму и содействовать его всестороннему развитию</a:t>
            </a:r>
            <a:endParaRPr lang="ru-RU" sz="2000" dirty="0">
              <a:solidFill>
                <a:srgbClr val="59101C"/>
              </a:solidFill>
              <a:latin typeface="+mn-lt"/>
              <a:ea typeface="Roboto"/>
            </a:endParaRPr>
          </a:p>
          <a:p>
            <a:endParaRPr lang="ru-RU" sz="2000" dirty="0">
              <a:solidFill>
                <a:srgbClr val="59101C"/>
              </a:solidFill>
            </a:endParaRPr>
          </a:p>
          <a:p>
            <a:pPr algn="just"/>
            <a:endParaRPr lang="ru-RU" sz="2000" dirty="0">
              <a:solidFill>
                <a:srgbClr val="59101C"/>
              </a:solidFill>
              <a:latin typeface="+mn-lt"/>
              <a:ea typeface="Roboto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C4285D-B3BC-E835-F5CD-495CAD9407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89" b="89872" l="6905" r="90000">
                        <a14:foregroundMark x1="6905" y1="21969" x2="6905" y2="21969"/>
                        <a14:foregroundMark x1="11786" y1="35949" x2="42976" y2="38088"/>
                        <a14:foregroundMark x1="42976" y1="38088" x2="54405" y2="48074"/>
                        <a14:foregroundMark x1="37143" y1="39515" x2="38333" y2="46648"/>
                        <a14:foregroundMark x1="60952" y1="56348" x2="60476" y2="64622"/>
                        <a14:foregroundMark x1="60476" y1="64622" x2="60476" y2="65050"/>
                        <a14:foregroundMark x1="71905" y1="53495" x2="72262" y2="60200"/>
                        <a14:foregroundMark x1="66190" y1="72468" x2="79643" y2="83167"/>
                        <a14:foregroundMark x1="10833" y1="46505" x2="11786" y2="52068"/>
                        <a14:foregroundMark x1="30595" y1="76462" x2="28095" y2="89444"/>
                        <a14:foregroundMark x1="45833" y1="78174" x2="51548" y2="73181"/>
                        <a14:foregroundMark x1="51548" y1="73181" x2="52024" y2="70043"/>
                        <a14:foregroundMark x1="31786" y1="7989" x2="31786" y2="7989"/>
                        <a14:foregroundMark x1="77024" y1="67903" x2="80476" y2="717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0866" y="4819071"/>
            <a:ext cx="2484361" cy="20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9EBC87C5-AAF4-81FD-1D74-FE14EB7B4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4;p1">
            <a:extLst>
              <a:ext uri="{FF2B5EF4-FFF2-40B4-BE49-F238E27FC236}">
                <a16:creationId xmlns:a16="http://schemas.microsoft.com/office/drawing/2014/main" id="{3F838A63-ED3E-3C65-D473-ABC6166713D1}"/>
              </a:ext>
            </a:extLst>
          </p:cNvPr>
          <p:cNvSpPr/>
          <p:nvPr/>
        </p:nvSpPr>
        <p:spPr>
          <a:xfrm>
            <a:off x="-56552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7BFB74-E6D7-03AC-2673-FA6B877B924B}"/>
              </a:ext>
            </a:extLst>
          </p:cNvPr>
          <p:cNvSpPr txBox="1">
            <a:spLocks/>
          </p:cNvSpPr>
          <p:nvPr/>
        </p:nvSpPr>
        <p:spPr>
          <a:xfrm>
            <a:off x="547456" y="-74716"/>
            <a:ext cx="11056535" cy="93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b="1" dirty="0">
                <a:solidFill>
                  <a:srgbClr val="5910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кого нужно разрабатывать  ИОМ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C20F3-5DA5-8564-421B-3D99E05100B1}"/>
              </a:ext>
            </a:extLst>
          </p:cNvPr>
          <p:cNvSpPr txBox="1"/>
          <p:nvPr/>
        </p:nvSpPr>
        <p:spPr>
          <a:xfrm>
            <a:off x="1625356" y="4306365"/>
            <a:ext cx="8845639" cy="369332"/>
          </a:xfrm>
          <a:prstGeom prst="rect">
            <a:avLst/>
          </a:prstGeom>
          <a:ln>
            <a:solidFill>
              <a:srgbClr val="5910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59101C"/>
                </a:solidFill>
              </a:rPr>
              <a:t>Дети с ОВЗ</a:t>
            </a:r>
            <a:r>
              <a:rPr lang="ru-RU" sz="1800" dirty="0">
                <a:solidFill>
                  <a:srgbClr val="59101C"/>
                </a:solidFill>
              </a:rPr>
              <a:t> ( сегодня мы рассмотрим создание ИОМ для обучающихся РАС)</a:t>
            </a:r>
            <a:endParaRPr lang="ru-RU" sz="3200" dirty="0">
              <a:solidFill>
                <a:srgbClr val="59101C"/>
              </a:solidFill>
              <a:latin typeface="+mn-lt"/>
              <a:ea typeface="Roboto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3F0E4E-97D9-C4A4-57FB-2403B0E402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89" b="89872" l="6905" r="90000">
                        <a14:foregroundMark x1="6905" y1="21969" x2="6905" y2="21969"/>
                        <a14:foregroundMark x1="11786" y1="35949" x2="42976" y2="38088"/>
                        <a14:foregroundMark x1="42976" y1="38088" x2="54405" y2="48074"/>
                        <a14:foregroundMark x1="37143" y1="39515" x2="38333" y2="46648"/>
                        <a14:foregroundMark x1="60952" y1="56348" x2="60476" y2="64622"/>
                        <a14:foregroundMark x1="60476" y1="64622" x2="60476" y2="65050"/>
                        <a14:foregroundMark x1="71905" y1="53495" x2="72262" y2="60200"/>
                        <a14:foregroundMark x1="66190" y1="72468" x2="79643" y2="83167"/>
                        <a14:foregroundMark x1="10833" y1="46505" x2="11786" y2="52068"/>
                        <a14:foregroundMark x1="30595" y1="76462" x2="28095" y2="89444"/>
                        <a14:foregroundMark x1="45833" y1="78174" x2="51548" y2="73181"/>
                        <a14:foregroundMark x1="51548" y1="73181" x2="52024" y2="70043"/>
                        <a14:foregroundMark x1="31786" y1="7989" x2="31786" y2="7989"/>
                        <a14:foregroundMark x1="77024" y1="67903" x2="80476" y2="717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0866" y="4819071"/>
            <a:ext cx="2484361" cy="2073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0EAF4-CD60-A16A-75F4-C3235ECC02B3}"/>
              </a:ext>
            </a:extLst>
          </p:cNvPr>
          <p:cNvSpPr txBox="1"/>
          <p:nvPr/>
        </p:nvSpPr>
        <p:spPr>
          <a:xfrm>
            <a:off x="588010" y="1988545"/>
            <a:ext cx="2480400" cy="1386000"/>
          </a:xfrm>
          <a:prstGeom prst="rect">
            <a:avLst/>
          </a:prstGeom>
          <a:ln>
            <a:solidFill>
              <a:srgbClr val="5910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b="1" dirty="0">
                <a:solidFill>
                  <a:srgbClr val="59101C"/>
                </a:solidFill>
              </a:rPr>
              <a:t>Одарённые дети</a:t>
            </a:r>
            <a:r>
              <a:rPr lang="ru-RU" sz="1400" dirty="0">
                <a:solidFill>
                  <a:srgbClr val="59101C"/>
                </a:solidFill>
              </a:rPr>
              <a:t> — чтобы лучше раскрыть их потенциал и способности в разных дисциплинах.</a:t>
            </a:r>
            <a:endParaRPr lang="ru-P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3D287-9571-3B30-CB30-C1BFA3AF3811}"/>
              </a:ext>
            </a:extLst>
          </p:cNvPr>
          <p:cNvSpPr txBox="1"/>
          <p:nvPr/>
        </p:nvSpPr>
        <p:spPr>
          <a:xfrm>
            <a:off x="9123591" y="1961763"/>
            <a:ext cx="2480400" cy="1386000"/>
          </a:xfrm>
          <a:prstGeom prst="rect">
            <a:avLst/>
          </a:prstGeom>
          <a:ln>
            <a:solidFill>
              <a:srgbClr val="5910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sz="1400" b="1" dirty="0">
                <a:solidFill>
                  <a:srgbClr val="59101C"/>
                </a:solidFill>
              </a:rPr>
              <a:t>Дети с академической задолженностью</a:t>
            </a:r>
            <a:r>
              <a:rPr lang="ru-RU" sz="1400" dirty="0">
                <a:solidFill>
                  <a:srgbClr val="59101C"/>
                </a:solidFill>
              </a:rPr>
              <a:t> — им нужен особый темп освоения дисциплин.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7B9083-67D4-29B2-2EC6-561C7CCAD8F6}"/>
              </a:ext>
            </a:extLst>
          </p:cNvPr>
          <p:cNvSpPr txBox="1">
            <a:spLocks/>
          </p:cNvSpPr>
          <p:nvPr/>
        </p:nvSpPr>
        <p:spPr>
          <a:xfrm>
            <a:off x="3399976" y="1988545"/>
            <a:ext cx="2480400" cy="1386000"/>
          </a:xfrm>
          <a:prstGeom prst="rect">
            <a:avLst/>
          </a:prstGeom>
          <a:ln>
            <a:solidFill>
              <a:srgbClr val="5910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sz="1400" dirty="0">
                <a:solidFill>
                  <a:srgbClr val="59101C"/>
                </a:solidFill>
              </a:rPr>
              <a:t>Ученики, которые </a:t>
            </a:r>
            <a:r>
              <a:rPr lang="ru-RU" sz="1400" b="1" dirty="0">
                <a:solidFill>
                  <a:srgbClr val="59101C"/>
                </a:solidFill>
              </a:rPr>
              <a:t>по состоянию здоровья </a:t>
            </a:r>
            <a:r>
              <a:rPr lang="ru-RU" sz="1400" dirty="0">
                <a:solidFill>
                  <a:srgbClr val="59101C"/>
                </a:solidFill>
              </a:rPr>
              <a:t>не могут осваивать программу (дети на долгосрочном сложном лечении)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D5D40-50F7-5A77-EC2D-051545004EA4}"/>
              </a:ext>
            </a:extLst>
          </p:cNvPr>
          <p:cNvSpPr txBox="1"/>
          <p:nvPr/>
        </p:nvSpPr>
        <p:spPr>
          <a:xfrm>
            <a:off x="6261783" y="1975311"/>
            <a:ext cx="2480400" cy="1386000"/>
          </a:xfrm>
          <a:prstGeom prst="rect">
            <a:avLst/>
          </a:prstGeom>
          <a:ln>
            <a:solidFill>
              <a:srgbClr val="59101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sz="1400" b="1" dirty="0">
                <a:solidFill>
                  <a:srgbClr val="59101C"/>
                </a:solidFill>
              </a:rPr>
              <a:t>Те, кто усиленно готовится к поступлению в вуз</a:t>
            </a:r>
            <a:r>
              <a:rPr lang="ru-RU" sz="1400" dirty="0">
                <a:solidFill>
                  <a:srgbClr val="59101C"/>
                </a:solidFill>
              </a:rPr>
              <a:t>, участвует в перечневых олимпиадах и делает упор на подготовку к ним.</a:t>
            </a:r>
          </a:p>
        </p:txBody>
      </p:sp>
    </p:spTree>
    <p:extLst>
      <p:ext uri="{BB962C8B-B14F-4D97-AF65-F5344CB8AC3E}">
        <p14:creationId xmlns:p14="http://schemas.microsoft.com/office/powerpoint/2010/main" val="421685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">
            <a:extLst>
              <a:ext uri="{FF2B5EF4-FFF2-40B4-BE49-F238E27FC236}">
                <a16:creationId xmlns:a16="http://schemas.microsoft.com/office/drawing/2014/main" id="{42F36257-2CA0-42E5-A31C-C72B14891B6A}"/>
              </a:ext>
            </a:extLst>
          </p:cNvPr>
          <p:cNvSpPr/>
          <p:nvPr/>
        </p:nvSpPr>
        <p:spPr>
          <a:xfrm>
            <a:off x="0" y="-3433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9777F8C-3C6E-4E2F-B26E-141EA9F65435}"/>
              </a:ext>
            </a:extLst>
          </p:cNvPr>
          <p:cNvSpPr txBox="1">
            <a:spLocks/>
          </p:cNvSpPr>
          <p:nvPr/>
        </p:nvSpPr>
        <p:spPr>
          <a:xfrm>
            <a:off x="565557" y="531265"/>
            <a:ext cx="11056535" cy="933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700" b="1" dirty="0">
                <a:solidFill>
                  <a:srgbClr val="59101C"/>
                </a:solidFill>
                <a:latin typeface="+mj-lt"/>
                <a:ea typeface="Roboto"/>
                <a:cs typeface="Roboto"/>
                <a:sym typeface="Arial"/>
              </a:rPr>
              <a:t>Варианты АООП в соответствии с ФГОС  НОО для обучающихся в РАС</a:t>
            </a:r>
            <a:endParaRPr lang="ru-RU" sz="2700" b="1" dirty="0">
              <a:solidFill>
                <a:srgbClr val="59101C"/>
              </a:solidFill>
              <a:latin typeface="+mj-lt"/>
              <a:ea typeface="Roboto"/>
              <a:cs typeface="Roboto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14A7BD-07CA-4E2C-89CB-19AD8D031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9" t="25791" r="7068" b="9758"/>
          <a:stretch/>
        </p:blipFill>
        <p:spPr>
          <a:xfrm>
            <a:off x="593833" y="1738483"/>
            <a:ext cx="11056535" cy="4158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961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4;p1">
            <a:extLst>
              <a:ext uri="{FF2B5EF4-FFF2-40B4-BE49-F238E27FC236}">
                <a16:creationId xmlns:a16="http://schemas.microsoft.com/office/drawing/2014/main" id="{CBA4CB89-157B-4B48-A26E-C7085224D3B6}"/>
              </a:ext>
            </a:extLst>
          </p:cNvPr>
          <p:cNvSpPr/>
          <p:nvPr/>
        </p:nvSpPr>
        <p:spPr>
          <a:xfrm>
            <a:off x="-26101" y="-3433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03DF48-03AF-066D-948E-C21701226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96500"/>
            <a:ext cx="10058400" cy="1071563"/>
          </a:xfrm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59101C"/>
                </a:solidFill>
                <a:latin typeface="+mj-lt"/>
                <a:ea typeface="Roboto"/>
                <a:cs typeface="Roboto"/>
                <a:sym typeface="Arial"/>
              </a:rPr>
              <a:t>Алгоритм создания ИОМ</a:t>
            </a:r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:a16="http://schemas.microsoft.com/office/drawing/2014/main" id="{ECC64F9F-D5AF-4901-9560-340811F431D3}"/>
              </a:ext>
            </a:extLst>
          </p:cNvPr>
          <p:cNvSpPr/>
          <p:nvPr/>
        </p:nvSpPr>
        <p:spPr>
          <a:xfrm>
            <a:off x="6006251" y="1668601"/>
            <a:ext cx="4232395" cy="56165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ПМПК + </a:t>
            </a:r>
            <a:r>
              <a:rPr lang="ru-RU" sz="1600" dirty="0">
                <a:solidFill>
                  <a:srgbClr val="59101C"/>
                </a:solidFill>
                <a:ea typeface="Roboto"/>
                <a:cs typeface="Roboto"/>
                <a:sym typeface="Calibri"/>
              </a:rPr>
              <a:t>Диагностика (внутришкольная)  </a:t>
            </a: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школьный </a:t>
            </a:r>
            <a:r>
              <a:rPr lang="ru-RU" sz="1600" dirty="0" err="1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ППк</a:t>
            </a: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 </a:t>
            </a:r>
          </a:p>
        </p:txBody>
      </p:sp>
      <p:sp>
        <p:nvSpPr>
          <p:cNvPr id="16" name="Скругленный прямоугольник 2">
            <a:extLst>
              <a:ext uri="{FF2B5EF4-FFF2-40B4-BE49-F238E27FC236}">
                <a16:creationId xmlns:a16="http://schemas.microsoft.com/office/drawing/2014/main" id="{444A4108-924C-4174-9B19-641274BDD4D8}"/>
              </a:ext>
            </a:extLst>
          </p:cNvPr>
          <p:cNvSpPr/>
          <p:nvPr/>
        </p:nvSpPr>
        <p:spPr>
          <a:xfrm>
            <a:off x="6006250" y="2281398"/>
            <a:ext cx="4232397" cy="76798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Определение приоритетных задач в программе развития обучающегося с РАС </a:t>
            </a:r>
          </a:p>
        </p:txBody>
      </p:sp>
      <p:sp>
        <p:nvSpPr>
          <p:cNvPr id="19" name="Скругленный прямоугольник 2">
            <a:extLst>
              <a:ext uri="{FF2B5EF4-FFF2-40B4-BE49-F238E27FC236}">
                <a16:creationId xmlns:a16="http://schemas.microsoft.com/office/drawing/2014/main" id="{7052B33B-4C56-4DF3-9F73-9A56216E95F8}"/>
              </a:ext>
            </a:extLst>
          </p:cNvPr>
          <p:cNvSpPr/>
          <p:nvPr/>
        </p:nvSpPr>
        <p:spPr>
          <a:xfrm>
            <a:off x="6011573" y="3105784"/>
            <a:ext cx="4232396" cy="56165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Проектирование специальных условий и их внедрения </a:t>
            </a:r>
          </a:p>
        </p:txBody>
      </p:sp>
      <p:sp>
        <p:nvSpPr>
          <p:cNvPr id="20" name="Скругленный прямоугольник 2">
            <a:extLst>
              <a:ext uri="{FF2B5EF4-FFF2-40B4-BE49-F238E27FC236}">
                <a16:creationId xmlns:a16="http://schemas.microsoft.com/office/drawing/2014/main" id="{2A927ED2-B037-4869-A63A-014C8B438010}"/>
              </a:ext>
            </a:extLst>
          </p:cNvPr>
          <p:cNvSpPr/>
          <p:nvPr/>
        </p:nvSpPr>
        <p:spPr>
          <a:xfrm>
            <a:off x="6031349" y="3719012"/>
            <a:ext cx="4212620" cy="56165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Разработка системы оценки динамики</a:t>
            </a:r>
            <a:r>
              <a:rPr lang="ru-RU" sz="1600" dirty="0">
                <a:solidFill>
                  <a:srgbClr val="59101C"/>
                </a:solidFill>
                <a:ea typeface="Roboto"/>
                <a:cs typeface="Roboto"/>
                <a:sym typeface="Calibri"/>
              </a:rPr>
              <a:t> </a:t>
            </a:r>
            <a:r>
              <a:rPr lang="ru-RU" sz="1600" dirty="0" err="1">
                <a:solidFill>
                  <a:srgbClr val="59101C"/>
                </a:solidFill>
                <a:ea typeface="Roboto"/>
                <a:cs typeface="Roboto"/>
                <a:sym typeface="Calibri"/>
              </a:rPr>
              <a:t>ИОМа</a:t>
            </a: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 </a:t>
            </a:r>
          </a:p>
        </p:txBody>
      </p:sp>
      <p:sp>
        <p:nvSpPr>
          <p:cNvPr id="21" name="Скругленный прямоугольник 2">
            <a:extLst>
              <a:ext uri="{FF2B5EF4-FFF2-40B4-BE49-F238E27FC236}">
                <a16:creationId xmlns:a16="http://schemas.microsoft.com/office/drawing/2014/main" id="{5A0E9B2B-6B3B-4D14-8F91-6FC2A587A8ED}"/>
              </a:ext>
            </a:extLst>
          </p:cNvPr>
          <p:cNvSpPr/>
          <p:nvPr/>
        </p:nvSpPr>
        <p:spPr>
          <a:xfrm>
            <a:off x="6051125" y="4331809"/>
            <a:ext cx="4192844" cy="56165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Оформление и согласование </a:t>
            </a:r>
          </a:p>
        </p:txBody>
      </p:sp>
      <p:sp>
        <p:nvSpPr>
          <p:cNvPr id="22" name="Скругленный прямоугольник 2">
            <a:extLst>
              <a:ext uri="{FF2B5EF4-FFF2-40B4-BE49-F238E27FC236}">
                <a16:creationId xmlns:a16="http://schemas.microsoft.com/office/drawing/2014/main" id="{04482FAA-FAF1-456B-9DF2-88D3170DF8E6}"/>
              </a:ext>
            </a:extLst>
          </p:cNvPr>
          <p:cNvSpPr/>
          <p:nvPr/>
        </p:nvSpPr>
        <p:spPr>
          <a:xfrm>
            <a:off x="6031348" y="4947850"/>
            <a:ext cx="4192844" cy="56850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Реализация и мониторинг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B653CDDD-4BB5-4422-8C76-CDEC751F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1" y="819131"/>
            <a:ext cx="5842369" cy="58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B19D78-2AFD-DFAB-85A0-EEFEAA06AB7F}"/>
              </a:ext>
            </a:extLst>
          </p:cNvPr>
          <p:cNvSpPr txBox="1"/>
          <p:nvPr/>
        </p:nvSpPr>
        <p:spPr>
          <a:xfrm>
            <a:off x="7221894" y="6335486"/>
            <a:ext cx="3953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59101C"/>
                </a:solidFill>
              </a:rPr>
              <a:t>* Разрабатывается сроком на 1 учебный год </a:t>
            </a:r>
          </a:p>
        </p:txBody>
      </p:sp>
    </p:spTree>
    <p:extLst>
      <p:ext uri="{BB962C8B-B14F-4D97-AF65-F5344CB8AC3E}">
        <p14:creationId xmlns:p14="http://schemas.microsoft.com/office/powerpoint/2010/main" val="67324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38345A69-EF73-4675-A0A4-988BF33EE339}"/>
              </a:ext>
            </a:extLst>
          </p:cNvPr>
          <p:cNvSpPr/>
          <p:nvPr/>
        </p:nvSpPr>
        <p:spPr>
          <a:xfrm>
            <a:off x="0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03DF48-03AF-066D-948E-C21701226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4" y="407297"/>
            <a:ext cx="10058400" cy="1071563"/>
          </a:xfrm>
        </p:spPr>
        <p:txBody>
          <a:bodyPr>
            <a:normAutofit/>
          </a:bodyPr>
          <a:lstStyle/>
          <a:p>
            <a:pPr indent="450215" algn="l">
              <a:lnSpc>
                <a:spcPct val="115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59101C"/>
                </a:solidFill>
                <a:latin typeface="+mj-lt"/>
                <a:ea typeface="Roboto"/>
                <a:cs typeface="Roboto"/>
                <a:sym typeface="Arial"/>
              </a:rPr>
              <a:t>ИОМ для варианта 8.1 и 8.2 (цензовое образование)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9DE8F-A41E-02B4-F19E-F3A5E0692938}"/>
              </a:ext>
            </a:extLst>
          </p:cNvPr>
          <p:cNvSpPr txBox="1"/>
          <p:nvPr/>
        </p:nvSpPr>
        <p:spPr>
          <a:xfrm>
            <a:off x="722289" y="1478860"/>
            <a:ext cx="10747421" cy="4491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Цель</a:t>
            </a: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 – доступ к академическим знаниям </a:t>
            </a:r>
            <a:r>
              <a:rPr lang="ru-RU" sz="160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+  выработка и генерализация </a:t>
            </a: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коммуникативных и </a:t>
            </a:r>
            <a:r>
              <a:rPr lang="ru-RU" sz="160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социальных навыков.</a:t>
            </a:r>
            <a:endParaRPr lang="ru-RU" sz="1600" dirty="0">
              <a:solidFill>
                <a:srgbClr val="59101C"/>
              </a:solidFill>
              <a:latin typeface="+mn-lt"/>
              <a:ea typeface="Roboto"/>
              <a:cs typeface="Roboto"/>
              <a:sym typeface="Calibri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Особенности содержания:</a:t>
            </a:r>
          </a:p>
          <a:p>
            <a:pPr marL="171450" indent="-17145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Минимальные адаптации, сохранение общего содержания</a:t>
            </a:r>
          </a:p>
          <a:p>
            <a:pPr marL="171450" indent="-17145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Акцент на социальное включение</a:t>
            </a:r>
          </a:p>
          <a:p>
            <a:pPr marL="171450" indent="-17145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Допускается обучение по общим учебникам, но с дополнительной визуализацией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Особенности оформления и условий:</a:t>
            </a:r>
          </a:p>
          <a:p>
            <a:pPr marL="171450" indent="-17145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Структурированная среда, визуальное расписание</a:t>
            </a:r>
          </a:p>
          <a:p>
            <a:pPr marL="171450" indent="-17145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Возможность сенсорных пауз</a:t>
            </a:r>
          </a:p>
          <a:p>
            <a:pPr marL="171450" indent="-17145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Поддержка тьютора </a:t>
            </a:r>
          </a:p>
          <a:p>
            <a:pPr marL="171450" indent="-171450" algn="just">
              <a:lnSpc>
                <a:spcPct val="115000"/>
              </a:lnSpc>
              <a:spcAft>
                <a:spcPts val="800"/>
              </a:spcAft>
              <a:buClr>
                <a:srgbClr val="59101C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Коррекционная работа: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9101C"/>
                </a:solidFill>
                <a:latin typeface="+mn-lt"/>
                <a:ea typeface="Roboto"/>
                <a:cs typeface="Roboto"/>
                <a:sym typeface="Calibri"/>
              </a:rPr>
              <a:t>Логопед, психолог , дефектолог, социальный педагог</a:t>
            </a:r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70C6946D-375F-4FF1-9F2C-E514A349B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0"/>
          <a:stretch/>
        </p:blipFill>
        <p:spPr bwMode="auto">
          <a:xfrm>
            <a:off x="7591862" y="3091602"/>
            <a:ext cx="4901453" cy="36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2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5914F84D-CF2D-437A-DD1B-75BFB51878EF}"/>
              </a:ext>
            </a:extLst>
          </p:cNvPr>
          <p:cNvSpPr/>
          <p:nvPr/>
        </p:nvSpPr>
        <p:spPr>
          <a:xfrm>
            <a:off x="-28132" y="0"/>
            <a:ext cx="12244202" cy="6892330"/>
          </a:xfrm>
          <a:prstGeom prst="rect">
            <a:avLst/>
          </a:prstGeom>
          <a:gradFill>
            <a:gsLst>
              <a:gs pos="0">
                <a:srgbClr val="EEE5DA"/>
              </a:gs>
              <a:gs pos="34000">
                <a:srgbClr val="EDEAE7"/>
              </a:gs>
              <a:gs pos="57000">
                <a:srgbClr val="F9F8F7"/>
              </a:gs>
              <a:gs pos="73000">
                <a:srgbClr val="FFFFFF"/>
              </a:gs>
              <a:gs pos="98000">
                <a:srgbClr val="EFE5D8"/>
              </a:gs>
              <a:gs pos="100000">
                <a:srgbClr val="EFE5D8"/>
              </a:gs>
            </a:gsLst>
            <a:path path="circle">
              <a:fillToRect t="100000" r="100000"/>
            </a:path>
            <a:tileRect l="-100000" b="-100000"/>
          </a:gradFill>
          <a:ln w="12700" cap="flat" cmpd="sng">
            <a:solidFill>
              <a:srgbClr val="EEE5D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7362B83-8F05-8179-D97D-915CF32DD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43343"/>
              </p:ext>
            </p:extLst>
          </p:nvPr>
        </p:nvGraphicFramePr>
        <p:xfrm>
          <a:off x="391160" y="797080"/>
          <a:ext cx="11409680" cy="5756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34160">
                  <a:extLst>
                    <a:ext uri="{9D8B030D-6E8A-4147-A177-3AD203B41FA5}">
                      <a16:colId xmlns:a16="http://schemas.microsoft.com/office/drawing/2014/main" val="1543775049"/>
                    </a:ext>
                  </a:extLst>
                </a:gridCol>
                <a:gridCol w="3029712">
                  <a:extLst>
                    <a:ext uri="{9D8B030D-6E8A-4147-A177-3AD203B41FA5}">
                      <a16:colId xmlns:a16="http://schemas.microsoft.com/office/drawing/2014/main" val="2886040805"/>
                    </a:ext>
                  </a:extLst>
                </a:gridCol>
                <a:gridCol w="2281936">
                  <a:extLst>
                    <a:ext uri="{9D8B030D-6E8A-4147-A177-3AD203B41FA5}">
                      <a16:colId xmlns:a16="http://schemas.microsoft.com/office/drawing/2014/main" val="1956780806"/>
                    </a:ext>
                  </a:extLst>
                </a:gridCol>
                <a:gridCol w="2013712">
                  <a:extLst>
                    <a:ext uri="{9D8B030D-6E8A-4147-A177-3AD203B41FA5}">
                      <a16:colId xmlns:a16="http://schemas.microsoft.com/office/drawing/2014/main" val="2348118430"/>
                    </a:ext>
                  </a:extLst>
                </a:gridCol>
                <a:gridCol w="2550160">
                  <a:extLst>
                    <a:ext uri="{9D8B030D-6E8A-4147-A177-3AD203B41FA5}">
                      <a16:colId xmlns:a16="http://schemas.microsoft.com/office/drawing/2014/main" val="2538971451"/>
                    </a:ext>
                  </a:extLst>
                </a:gridCol>
              </a:tblGrid>
              <a:tr h="87141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ВАРИАНТ ПРОГРАММЫ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Адаптация учебных и контрольно- измерительных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Тьюторское сопровождение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Коррекционный блок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Специальные образовательные условия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3122"/>
                  </a:ext>
                </a:extLst>
              </a:tr>
              <a:tr h="15676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8.1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Минимальная адаптация по предметам вызывающим сложности 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На начальном этапе обучения в ОО, по рекомендации школьного консилиума  на период адаптации.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rgbClr val="59101C"/>
                          </a:solidFill>
                        </a:rPr>
                        <a:t>почасовка</a:t>
                      </a:r>
                      <a:endParaRPr lang="ru-RU" sz="1400" dirty="0">
                        <a:solidFill>
                          <a:srgbClr val="59101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Коммуникативные группы, логопед, психолог , групповые занятия , АФК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393098"/>
                  </a:ext>
                </a:extLst>
              </a:tr>
              <a:tr h="33171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8.2.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Максимальная 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Обязательно индивидуальное 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rgbClr val="59101C"/>
                          </a:solidFill>
                        </a:rPr>
                        <a:t>почасовка</a:t>
                      </a:r>
                      <a:endParaRPr lang="ru-RU" sz="1400" dirty="0">
                        <a:solidFill>
                          <a:srgbClr val="59101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59101C"/>
                          </a:solidFill>
                        </a:rPr>
                        <a:t>Наличие альтернативной дополнительной коммуникации, ресурсной зоны , специальных средств сенсорной разгрузки ( тяжелый жилет, наушники) , возможность иметь доп выходной ( для уч-ся с инвалидностью) , пролонгированное время написания контрольных и тестовых заданий, индивидуальная система оценивания 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66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861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15316</TotalTime>
  <Words>718</Words>
  <Application>Microsoft Macintosh PowerPoint</Application>
  <PresentationFormat>Широкоэкранный</PresentationFormat>
  <Paragraphs>101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Times New Roman</vt:lpstr>
      <vt:lpstr>Roboto</vt:lpstr>
      <vt:lpstr>Calibri</vt:lpstr>
      <vt:lpstr>Arial</vt:lpstr>
      <vt:lpstr>Wingdings</vt:lpstr>
      <vt:lpstr>Тема Office</vt:lpstr>
      <vt:lpstr>Особенности построения индивидуального образовательного маршрута для обучающегося с расстройством аутистического спектра в инклюзивной школе</vt:lpstr>
      <vt:lpstr>по данным ежегодного мониторинга обучающихся по Свердловской области</vt:lpstr>
      <vt:lpstr>Категории  обучающихся    в МАОУ СОШ № 48 на 2025-2026  учебный год</vt:lpstr>
      <vt:lpstr>Презентация PowerPoint</vt:lpstr>
      <vt:lpstr>Презентация PowerPoint</vt:lpstr>
      <vt:lpstr>Презентация PowerPoint</vt:lpstr>
      <vt:lpstr>Алгоритм создания ИОМ</vt:lpstr>
      <vt:lpstr>ИОМ для варианта 8.1 и 8.2 (цензовое образование)</vt:lpstr>
      <vt:lpstr>Презентация PowerPoint</vt:lpstr>
      <vt:lpstr>ИОМ для варианта 8.3 ( нецензовый уровень) </vt:lpstr>
      <vt:lpstr>ИОМ для варианта 8.4 (СИПР-нецензовый уровень)</vt:lpstr>
      <vt:lpstr>Примерный ИОМ для варианта 8.2 </vt:lpstr>
      <vt:lpstr>Презентация PowerPoint</vt:lpstr>
      <vt:lpstr>Презентация PowerPoint</vt:lpstr>
      <vt:lpstr>Полезные информационные ресурсы </vt:lpstr>
      <vt:lpstr>Сайт МАОУ СОШ №48 Эл. почта: school48ekb93@mail.ru Телефон:  (343) 242-32-44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индивидуального маршрута для ребенка с низкими показателями успеваемости»</dc:title>
  <dc:creator>Ирина Колотовкина</dc:creator>
  <cp:lastModifiedBy>Microsoft Office User</cp:lastModifiedBy>
  <cp:revision>78</cp:revision>
  <dcterms:created xsi:type="dcterms:W3CDTF">2023-08-09T09:07:22Z</dcterms:created>
  <dcterms:modified xsi:type="dcterms:W3CDTF">2026-02-24T02:03:51Z</dcterms:modified>
</cp:coreProperties>
</file>