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9" r:id="rId2"/>
    <p:sldId id="272" r:id="rId3"/>
    <p:sldId id="263" r:id="rId4"/>
    <p:sldId id="264" r:id="rId5"/>
    <p:sldId id="266" r:id="rId6"/>
    <p:sldId id="267" r:id="rId7"/>
    <p:sldId id="268" r:id="rId8"/>
    <p:sldId id="271" r:id="rId9"/>
    <p:sldId id="270" r:id="rId10"/>
    <p:sldId id="273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54BC2F-63FE-4C21-B8FF-F83B64F233A1}" type="datetimeFigureOut">
              <a:rPr lang="ru-RU" smtClean="0"/>
              <a:t>21.10.2025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E88A38-7C53-46FE-AD09-16471C215E1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631752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54BC2F-63FE-4C21-B8FF-F83B64F233A1}" type="datetimeFigureOut">
              <a:rPr lang="ru-RU" smtClean="0"/>
              <a:t>21.10.2025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E88A38-7C53-46FE-AD09-16471C215E1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3164446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54BC2F-63FE-4C21-B8FF-F83B64F233A1}" type="datetimeFigureOut">
              <a:rPr lang="ru-RU" smtClean="0"/>
              <a:t>21.10.2025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E88A38-7C53-46FE-AD09-16471C215E1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546344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54BC2F-63FE-4C21-B8FF-F83B64F233A1}" type="datetimeFigureOut">
              <a:rPr lang="ru-RU" smtClean="0"/>
              <a:t>21.10.2025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E88A38-7C53-46FE-AD09-16471C215E1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267257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54BC2F-63FE-4C21-B8FF-F83B64F233A1}" type="datetimeFigureOut">
              <a:rPr lang="ru-RU" smtClean="0"/>
              <a:t>21.10.2025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E88A38-7C53-46FE-AD09-16471C215E1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213820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54BC2F-63FE-4C21-B8FF-F83B64F233A1}" type="datetimeFigureOut">
              <a:rPr lang="ru-RU" smtClean="0"/>
              <a:t>21.10.2025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E88A38-7C53-46FE-AD09-16471C215E1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374149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54BC2F-63FE-4C21-B8FF-F83B64F233A1}" type="datetimeFigureOut">
              <a:rPr lang="ru-RU" smtClean="0"/>
              <a:t>21.10.2025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E88A38-7C53-46FE-AD09-16471C215E1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708796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54BC2F-63FE-4C21-B8FF-F83B64F233A1}" type="datetimeFigureOut">
              <a:rPr lang="ru-RU" smtClean="0"/>
              <a:t>21.10.2025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E88A38-7C53-46FE-AD09-16471C215E1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024494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54BC2F-63FE-4C21-B8FF-F83B64F233A1}" type="datetimeFigureOut">
              <a:rPr lang="ru-RU" smtClean="0"/>
              <a:t>21.10.2025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E88A38-7C53-46FE-AD09-16471C215E1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622856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54BC2F-63FE-4C21-B8FF-F83B64F233A1}" type="datetimeFigureOut">
              <a:rPr lang="ru-RU" smtClean="0"/>
              <a:t>21.10.2025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E88A38-7C53-46FE-AD09-16471C215E1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818216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54BC2F-63FE-4C21-B8FF-F83B64F233A1}" type="datetimeFigureOut">
              <a:rPr lang="ru-RU" smtClean="0"/>
              <a:t>21.10.2025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E88A38-7C53-46FE-AD09-16471C215E1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330791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854BC2F-63FE-4C21-B8FF-F83B64F233A1}" type="datetimeFigureOut">
              <a:rPr lang="ru-RU" smtClean="0"/>
              <a:t>21.10.2025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CE88A38-7C53-46FE-AD09-16471C215E1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459190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7.jpg"/><Relationship Id="rId4" Type="http://schemas.openxmlformats.org/officeDocument/2006/relationships/image" Target="../media/image16.jp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9356"/>
            <a:ext cx="9144000" cy="6858001"/>
          </a:xfrm>
        </p:spPr>
      </p:pic>
      <p:sp>
        <p:nvSpPr>
          <p:cNvPr id="5" name="Прямоугольник 4"/>
          <p:cNvSpPr/>
          <p:nvPr/>
        </p:nvSpPr>
        <p:spPr>
          <a:xfrm>
            <a:off x="4552026" y="188641"/>
            <a:ext cx="2756278" cy="310854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/>
            </a:scene3d>
            <a:sp3d contourW="19050" prstMaterial="clear">
              <a:bevelT w="50800" h="50800"/>
              <a:contourClr>
                <a:schemeClr val="accent5">
                  <a:tint val="70000"/>
                  <a:satMod val="180000"/>
                  <a:alpha val="70000"/>
                </a:schemeClr>
              </a:contourClr>
            </a:sp3d>
          </a:bodyPr>
          <a:lstStyle/>
          <a:p>
            <a:pPr algn="ctr"/>
            <a:endParaRPr lang="ru-RU" sz="4400" b="1" dirty="0" smtClean="0">
              <a:ln/>
              <a:solidFill>
                <a:schemeClr val="accent5">
                  <a:tint val="50000"/>
                  <a:satMod val="180000"/>
                </a:schemeClr>
              </a:solidFill>
            </a:endParaRPr>
          </a:p>
          <a:p>
            <a:pPr algn="ctr"/>
            <a:r>
              <a:rPr lang="ru-RU" sz="4400" b="1" dirty="0" smtClean="0">
                <a:ln/>
                <a:solidFill>
                  <a:schemeClr val="accent5">
                    <a:tint val="50000"/>
                    <a:satMod val="180000"/>
                  </a:schemeClr>
                </a:solidFill>
              </a:rPr>
              <a:t> </a:t>
            </a:r>
            <a:endParaRPr lang="ru-RU" sz="4400" b="1" cap="none" spc="0" dirty="0" smtClean="0">
              <a:ln/>
              <a:solidFill>
                <a:schemeClr val="accent5">
                  <a:tint val="50000"/>
                  <a:satMod val="180000"/>
                </a:schemeClr>
              </a:solidFill>
              <a:effectLst/>
            </a:endParaRPr>
          </a:p>
          <a:p>
            <a:pPr algn="ctr"/>
            <a:endParaRPr lang="ru-RU" sz="5400" b="1" cap="none" spc="0" dirty="0" smtClean="0">
              <a:ln/>
              <a:solidFill>
                <a:schemeClr val="accent5">
                  <a:tint val="50000"/>
                  <a:satMod val="180000"/>
                </a:schemeClr>
              </a:solidFill>
              <a:effectLst/>
            </a:endParaRPr>
          </a:p>
          <a:p>
            <a:pPr algn="ctr"/>
            <a:endParaRPr lang="ru-RU" sz="5400" b="1" cap="none" spc="0" dirty="0">
              <a:ln/>
              <a:solidFill>
                <a:schemeClr val="accent5">
                  <a:tint val="50000"/>
                  <a:satMod val="180000"/>
                </a:schemeClr>
              </a:solidFill>
              <a:effectLst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905836" y="620688"/>
            <a:ext cx="7332328" cy="378565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0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Инклюзивные каникулы.</a:t>
            </a:r>
          </a:p>
          <a:p>
            <a:pPr algn="ctr"/>
            <a:r>
              <a:rPr lang="ru-RU" sz="40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ФОК «Гагаринский» </a:t>
            </a:r>
          </a:p>
          <a:p>
            <a:pPr algn="ctr"/>
            <a:r>
              <a:rPr lang="ru-RU" sz="40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как социальная тренировочная </a:t>
            </a:r>
          </a:p>
          <a:p>
            <a:pPr algn="ctr"/>
            <a:r>
              <a:rPr lang="ru-RU" sz="40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площадка для подростков </a:t>
            </a:r>
          </a:p>
          <a:p>
            <a:pPr algn="ctr"/>
            <a:r>
              <a:rPr lang="ru-RU" sz="40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с особыми образовательными</a:t>
            </a:r>
          </a:p>
          <a:p>
            <a:pPr algn="ctr"/>
            <a:r>
              <a:rPr lang="ru-RU" sz="4000" b="1" cap="none" spc="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п</a:t>
            </a:r>
            <a:r>
              <a:rPr lang="ru-RU" sz="40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отребностями. </a:t>
            </a:r>
            <a:endParaRPr lang="ru-RU" sz="40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753442" y="5283284"/>
            <a:ext cx="4411657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Птицына О.С., координатор инклюзивного </a:t>
            </a:r>
          </a:p>
          <a:p>
            <a:r>
              <a:rPr lang="ru-RU" dirty="0" smtClean="0"/>
              <a:t>проекта в ФОК «Гагаринский», </a:t>
            </a:r>
          </a:p>
          <a:p>
            <a:r>
              <a:rPr lang="ru-RU" dirty="0" err="1" smtClean="0"/>
              <a:t>тьютор</a:t>
            </a:r>
            <a:r>
              <a:rPr lang="ru-RU" dirty="0" smtClean="0"/>
              <a:t> МАДОУ «Детский сад №3», </a:t>
            </a:r>
          </a:p>
          <a:p>
            <a:r>
              <a:rPr lang="ru-RU" dirty="0" smtClean="0"/>
              <a:t>г. Первоуральск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0413409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51520" y="4221088"/>
            <a:ext cx="18473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907840" y="836712"/>
            <a:ext cx="361990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dirty="0" smtClean="0">
                <a:latin typeface="Segoe Print" pitchFamily="2" charset="0"/>
                <a:cs typeface="Times New Roman" panose="02020603050405020304" pitchFamily="18" charset="0"/>
              </a:rPr>
              <a:t>Защита </a:t>
            </a:r>
            <a:r>
              <a:rPr lang="ru-RU" sz="2000" dirty="0" smtClean="0">
                <a:latin typeface="Segoe Print" pitchFamily="2" charset="0"/>
                <a:cs typeface="Times New Roman" panose="02020603050405020304" pitchFamily="18" charset="0"/>
              </a:rPr>
              <a:t>проекта</a:t>
            </a:r>
          </a:p>
          <a:p>
            <a:r>
              <a:rPr lang="ru-RU" sz="2000" dirty="0" smtClean="0">
                <a:latin typeface="Segoe Print" pitchFamily="2" charset="0"/>
                <a:cs typeface="Times New Roman" panose="02020603050405020304" pitchFamily="18" charset="0"/>
              </a:rPr>
              <a:t> </a:t>
            </a:r>
            <a:r>
              <a:rPr lang="ru-RU" sz="2000" dirty="0" smtClean="0">
                <a:latin typeface="Segoe Print" pitchFamily="2" charset="0"/>
                <a:cs typeface="Times New Roman" panose="02020603050405020304" pitchFamily="18" charset="0"/>
              </a:rPr>
              <a:t>по будущим профессиям</a:t>
            </a:r>
            <a:endParaRPr lang="ru-RU" sz="2000" dirty="0">
              <a:latin typeface="Segoe Print" pitchFamily="2" charset="0"/>
              <a:cs typeface="Times New Roman" panose="02020603050405020304" pitchFamily="18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809" r="20277"/>
          <a:stretch/>
        </p:blipFill>
        <p:spPr>
          <a:xfrm>
            <a:off x="5147982" y="1900868"/>
            <a:ext cx="3966351" cy="3024336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977" r="20386"/>
          <a:stretch/>
        </p:blipFill>
        <p:spPr>
          <a:xfrm>
            <a:off x="238088" y="182785"/>
            <a:ext cx="4322619" cy="3256056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436251" y="3513728"/>
            <a:ext cx="380264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latin typeface="Segoe Print" pitchFamily="2" charset="0"/>
              </a:rPr>
              <a:t>Деловая игра внутри отряда</a:t>
            </a:r>
          </a:p>
          <a:p>
            <a:r>
              <a:rPr lang="ru-RU" b="1" dirty="0" smtClean="0">
                <a:latin typeface="Segoe Print" pitchFamily="2" charset="0"/>
              </a:rPr>
              <a:t> «Моя будущая профессия»</a:t>
            </a:r>
            <a:endParaRPr lang="ru-RU" b="1" dirty="0">
              <a:latin typeface="Segoe Print" pitchFamily="2" charset="0"/>
            </a:endParaRPr>
          </a:p>
        </p:txBody>
      </p:sp>
      <p:pic>
        <p:nvPicPr>
          <p:cNvPr id="14" name="Рисунок 13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074" r="11019"/>
          <a:stretch/>
        </p:blipFill>
        <p:spPr>
          <a:xfrm>
            <a:off x="278874" y="4160059"/>
            <a:ext cx="4281833" cy="2468942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4788024" y="5921115"/>
            <a:ext cx="417646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err="1" smtClean="0">
                <a:latin typeface="Segoe Print" pitchFamily="2" charset="0"/>
              </a:rPr>
              <a:t>Внутриотрядный</a:t>
            </a:r>
            <a:r>
              <a:rPr lang="ru-RU" sz="2000" b="1" dirty="0" smtClean="0">
                <a:latin typeface="Segoe Print" pitchFamily="2" charset="0"/>
              </a:rPr>
              <a:t> конкурс талантов</a:t>
            </a:r>
            <a:endParaRPr lang="ru-RU" sz="2000" b="1" dirty="0">
              <a:latin typeface="Segoe Print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3316982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Скругленный прямоугольник 5"/>
          <p:cNvSpPr/>
          <p:nvPr/>
        </p:nvSpPr>
        <p:spPr>
          <a:xfrm>
            <a:off x="755576" y="908720"/>
            <a:ext cx="2592288" cy="158417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Коррекционно-развивающие центры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784176" y="2924944"/>
            <a:ext cx="2592288" cy="158417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Центры творческого развития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809863" y="5013176"/>
            <a:ext cx="2592288" cy="158417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Спортивная секция</a:t>
            </a:r>
          </a:p>
          <a:p>
            <a:pPr algn="ctr"/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55576" y="548680"/>
            <a:ext cx="31212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Реализуется в нашем городе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5585804" y="1988840"/>
            <a:ext cx="2736304" cy="381642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Центры, социальные площадки, оказывающие помощь в формировании социальных, бытовых навыков; сопровождающие подростков и взрослых в повседневной жизни специалисты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012159" y="1516142"/>
            <a:ext cx="18835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Не реализовано 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2336801" y="25460"/>
            <a:ext cx="4012253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2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Актуальность проекта</a:t>
            </a:r>
            <a:endParaRPr lang="ru-RU" sz="28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5551175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70046" y="548680"/>
            <a:ext cx="8280920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Цель проекта:</a:t>
            </a:r>
          </a:p>
          <a:p>
            <a:endParaRPr lang="ru-RU" b="1" dirty="0" smtClean="0">
              <a:latin typeface="Segoe Print" pitchFamily="2" charset="0"/>
              <a:cs typeface="Times New Roman" panose="02020603050405020304" pitchFamily="18" charset="0"/>
            </a:endParaRPr>
          </a:p>
          <a:p>
            <a:r>
              <a:rPr lang="ru-RU" b="1" dirty="0" smtClean="0">
                <a:latin typeface="Segoe Print" pitchFamily="2" charset="0"/>
                <a:cs typeface="Times New Roman" panose="02020603050405020304" pitchFamily="18" charset="0"/>
              </a:rPr>
              <a:t>В </a:t>
            </a:r>
            <a:r>
              <a:rPr lang="ru-RU" b="1" dirty="0" smtClean="0">
                <a:latin typeface="Segoe Print" pitchFamily="2" charset="0"/>
                <a:cs typeface="Times New Roman" panose="02020603050405020304" pitchFamily="18" charset="0"/>
              </a:rPr>
              <a:t>течение каникулярного времени организовать </a:t>
            </a:r>
            <a:r>
              <a:rPr lang="ru-RU" b="1" dirty="0" smtClean="0">
                <a:latin typeface="Segoe Print" pitchFamily="2" charset="0"/>
                <a:cs typeface="Times New Roman" panose="02020603050405020304" pitchFamily="18" charset="0"/>
              </a:rPr>
              <a:t>тренировочное социальное </a:t>
            </a:r>
            <a:r>
              <a:rPr lang="ru-RU" b="1" dirty="0" smtClean="0">
                <a:latin typeface="Segoe Print" pitchFamily="2" charset="0"/>
                <a:cs typeface="Times New Roman" panose="02020603050405020304" pitchFamily="18" charset="0"/>
              </a:rPr>
              <a:t>пространство ФОК «Гагаринский» для успешной социализации подростков с особыми образовательными потребностями</a:t>
            </a:r>
          </a:p>
          <a:p>
            <a:endParaRPr lang="ru-RU" dirty="0">
              <a:latin typeface="Segoe Print" pitchFamily="2" charset="0"/>
              <a:cs typeface="Times New Roman" panose="02020603050405020304" pitchFamily="18" charset="0"/>
            </a:endParaRPr>
          </a:p>
          <a:p>
            <a:endParaRPr lang="ru-RU" dirty="0">
              <a:latin typeface="Segoe Print" pitchFamily="2" charset="0"/>
              <a:cs typeface="Times New Roman" panose="02020603050405020304" pitchFamily="18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7908" y="2481360"/>
            <a:ext cx="6228184" cy="40483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859069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07505" y="764703"/>
            <a:ext cx="8784976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Условия пребывания на территории ФОК «Гагаринский</a:t>
            </a:r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</a:p>
          <a:p>
            <a:pPr algn="ctr"/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b="1" dirty="0" smtClean="0">
                <a:latin typeface="Segoe Print" pitchFamily="2" charset="0"/>
                <a:cs typeface="Times New Roman" panose="02020603050405020304" pitchFamily="18" charset="0"/>
              </a:rPr>
              <a:t>Проживание в корпусе в комнате на двоих человек. Круглосуточное нахождение. Вожатые, сопровождающий, другие дети – на этом же этаже в других комнатах</a:t>
            </a:r>
            <a:endParaRPr lang="ru-RU" b="1" dirty="0" smtClean="0">
              <a:latin typeface="Segoe Print" pitchFamily="2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2307013"/>
            <a:ext cx="4464496" cy="27912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6546" y="2307013"/>
            <a:ext cx="3634600" cy="27912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6061592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7900" y="0"/>
            <a:ext cx="9144000" cy="685800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6136" y="1124744"/>
            <a:ext cx="3219822" cy="4293096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7784" y="2996952"/>
            <a:ext cx="2715766" cy="3621021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562148" y="1239967"/>
            <a:ext cx="5184576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latin typeface="Segoe Print" pitchFamily="2" charset="0"/>
                <a:cs typeface="Times New Roman" panose="02020603050405020304" pitchFamily="18" charset="0"/>
              </a:rPr>
              <a:t>Первый день. Заезд. Мастер-класс «4 лапы». </a:t>
            </a:r>
          </a:p>
          <a:p>
            <a:r>
              <a:rPr lang="ru-RU" b="1" dirty="0" smtClean="0">
                <a:latin typeface="Segoe Print" pitchFamily="2" charset="0"/>
                <a:cs typeface="Times New Roman" panose="02020603050405020304" pitchFamily="18" charset="0"/>
              </a:rPr>
              <a:t>Саша (серая кофта) собак очень опасается</a:t>
            </a:r>
          </a:p>
          <a:p>
            <a:r>
              <a:rPr lang="ru-RU" b="1" dirty="0" smtClean="0">
                <a:latin typeface="Segoe Print" pitchFamily="2" charset="0"/>
                <a:cs typeface="Times New Roman" panose="02020603050405020304" pitchFamily="18" charset="0"/>
              </a:rPr>
              <a:t>Егор (темно-серая футболка, очки) обычно к собакам равнодушен</a:t>
            </a:r>
          </a:p>
          <a:p>
            <a:endParaRPr lang="ru-RU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467544" y="139859"/>
            <a:ext cx="6534472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2400" b="1" dirty="0">
                <a:solidFill>
                  <a:srgbClr val="C0504D">
                    <a:lumMod val="7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Организация каникулярного отдыха </a:t>
            </a:r>
          </a:p>
          <a:p>
            <a:pPr lvl="0" algn="ctr"/>
            <a:r>
              <a:rPr lang="ru-RU" sz="2400" b="1" dirty="0">
                <a:solidFill>
                  <a:srgbClr val="C0504D">
                    <a:lumMod val="7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весенний период 2025 г. подростков с РАС</a:t>
            </a:r>
          </a:p>
          <a:p>
            <a:pPr lvl="0"/>
            <a:endParaRPr lang="ru-RU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7608432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5148064" cy="3861048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23528" y="4077072"/>
            <a:ext cx="712879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latin typeface="Segoe Print" pitchFamily="2" charset="0"/>
                <a:cs typeface="Times New Roman" panose="02020603050405020304" pitchFamily="18" charset="0"/>
              </a:rPr>
              <a:t>«</a:t>
            </a:r>
            <a:r>
              <a:rPr lang="ru-RU" b="1" dirty="0" smtClean="0">
                <a:latin typeface="Segoe Print" pitchFamily="2" charset="0"/>
                <a:cs typeface="Times New Roman" panose="02020603050405020304" pitchFamily="18" charset="0"/>
              </a:rPr>
              <a:t>Свечка»</a:t>
            </a:r>
          </a:p>
          <a:p>
            <a:r>
              <a:rPr lang="ru-RU" dirty="0" smtClean="0">
                <a:latin typeface="Segoe Print" pitchFamily="2" charset="0"/>
                <a:cs typeface="Times New Roman" panose="02020603050405020304" pitchFamily="18" charset="0"/>
              </a:rPr>
              <a:t>Ребята </a:t>
            </a:r>
            <a:r>
              <a:rPr lang="ru-RU" dirty="0" smtClean="0">
                <a:latin typeface="Segoe Print" pitchFamily="2" charset="0"/>
                <a:cs typeface="Times New Roman" panose="02020603050405020304" pitchFamily="18" charset="0"/>
              </a:rPr>
              <a:t>собираются вечером, делятся впечатлениями, эмоциями, мыслями. Обсуждают произошедшее за день, составляют план следующего дня.</a:t>
            </a:r>
            <a:endParaRPr lang="ru-RU" b="1" dirty="0">
              <a:latin typeface="Segoe Print" pitchFamily="2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7258191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765" y="160852"/>
            <a:ext cx="4860032" cy="3645024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9755" y="980729"/>
            <a:ext cx="3744416" cy="2808312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51520" y="4221088"/>
            <a:ext cx="8659743" cy="67710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dirty="0" smtClean="0">
                <a:latin typeface="Segoe Print" pitchFamily="2" charset="0"/>
                <a:cs typeface="Times New Roman" panose="02020603050405020304" pitchFamily="18" charset="0"/>
              </a:rPr>
              <a:t>Подготовка к </a:t>
            </a:r>
            <a:r>
              <a:rPr lang="ru-RU" sz="2000" dirty="0" err="1" smtClean="0">
                <a:latin typeface="Segoe Print" pitchFamily="2" charset="0"/>
                <a:cs typeface="Times New Roman" panose="02020603050405020304" pitchFamily="18" charset="0"/>
              </a:rPr>
              <a:t>общелагерному</a:t>
            </a:r>
            <a:r>
              <a:rPr lang="ru-RU" sz="2000" dirty="0" smtClean="0">
                <a:latin typeface="Segoe Print" pitchFamily="2" charset="0"/>
                <a:cs typeface="Times New Roman" panose="02020603050405020304" pitchFamily="18" charset="0"/>
              </a:rPr>
              <a:t> мероприятию и участие в нем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0294021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51520" y="4221088"/>
            <a:ext cx="18473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684" r="20403"/>
          <a:stretch/>
        </p:blipFill>
        <p:spPr>
          <a:xfrm>
            <a:off x="931668" y="1750289"/>
            <a:ext cx="6480720" cy="4941598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251520" y="260648"/>
            <a:ext cx="625684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latin typeface="Segoe Print" pitchFamily="2" charset="0"/>
              </a:rPr>
              <a:t>Консультация с </a:t>
            </a:r>
            <a:r>
              <a:rPr lang="ru-RU" b="1" dirty="0">
                <a:latin typeface="Segoe Print" pitchFamily="2" charset="0"/>
              </a:rPr>
              <a:t>д</a:t>
            </a:r>
            <a:r>
              <a:rPr lang="ru-RU" b="1" dirty="0" smtClean="0">
                <a:latin typeface="Segoe Print" pitchFamily="2" charset="0"/>
              </a:rPr>
              <a:t>иректором и специалистами</a:t>
            </a:r>
          </a:p>
          <a:p>
            <a:r>
              <a:rPr lang="ru-RU" b="1" dirty="0" smtClean="0">
                <a:latin typeface="Segoe Print" pitchFamily="2" charset="0"/>
              </a:rPr>
              <a:t>перед участием  в проекте по выбору профессии</a:t>
            </a:r>
            <a:endParaRPr lang="ru-RU" b="1" dirty="0">
              <a:latin typeface="Segoe Print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1393755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1293" y="0"/>
            <a:ext cx="9144000" cy="68580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51520" y="4221088"/>
            <a:ext cx="18473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274" y="188640"/>
            <a:ext cx="4572000" cy="3429000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274" y="3810722"/>
            <a:ext cx="3724059" cy="2793044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4048" y="3344322"/>
            <a:ext cx="2483458" cy="3311277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4907840" y="836712"/>
            <a:ext cx="361990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dirty="0" smtClean="0">
                <a:latin typeface="Segoe Print" pitchFamily="2" charset="0"/>
                <a:cs typeface="Times New Roman" panose="02020603050405020304" pitchFamily="18" charset="0"/>
              </a:rPr>
              <a:t>Защита </a:t>
            </a:r>
            <a:r>
              <a:rPr lang="ru-RU" sz="2000" dirty="0" smtClean="0">
                <a:latin typeface="Segoe Print" pitchFamily="2" charset="0"/>
                <a:cs typeface="Times New Roman" panose="02020603050405020304" pitchFamily="18" charset="0"/>
              </a:rPr>
              <a:t>проекта</a:t>
            </a:r>
          </a:p>
          <a:p>
            <a:r>
              <a:rPr lang="ru-RU" sz="2000" dirty="0" smtClean="0">
                <a:latin typeface="Segoe Print" pitchFamily="2" charset="0"/>
                <a:cs typeface="Times New Roman" panose="02020603050405020304" pitchFamily="18" charset="0"/>
              </a:rPr>
              <a:t> </a:t>
            </a:r>
            <a:r>
              <a:rPr lang="ru-RU" sz="2000" dirty="0" smtClean="0">
                <a:latin typeface="Segoe Print" pitchFamily="2" charset="0"/>
                <a:cs typeface="Times New Roman" panose="02020603050405020304" pitchFamily="18" charset="0"/>
              </a:rPr>
              <a:t>по будущим профессиям</a:t>
            </a:r>
            <a:endParaRPr lang="ru-RU" sz="2000" dirty="0">
              <a:latin typeface="Segoe Print" pitchFamily="2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18384883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385</TotalTime>
  <Words>247</Words>
  <Application>Microsoft Office PowerPoint</Application>
  <PresentationFormat>Экран (4:3)</PresentationFormat>
  <Paragraphs>43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Тема Office</vt:lpstr>
      <vt:lpstr>Презентация PowerPoint</vt:lpstr>
      <vt:lpstr>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1</dc:creator>
  <cp:lastModifiedBy>Ромашки</cp:lastModifiedBy>
  <cp:revision>25</cp:revision>
  <dcterms:created xsi:type="dcterms:W3CDTF">2025-10-19T13:34:24Z</dcterms:created>
  <dcterms:modified xsi:type="dcterms:W3CDTF">2025-10-21T06:32:23Z</dcterms:modified>
</cp:coreProperties>
</file>