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6" r:id="rId4"/>
    <p:sldId id="259" r:id="rId5"/>
    <p:sldId id="260" r:id="rId6"/>
    <p:sldId id="257" r:id="rId7"/>
    <p:sldId id="261" r:id="rId8"/>
    <p:sldId id="262" r:id="rId9"/>
    <p:sldId id="264" r:id="rId10"/>
    <p:sldId id="263" r:id="rId11"/>
    <p:sldId id="265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C0AD7-2488-44D1-ADD5-9FA5D3B85490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B8C13-74E1-4D93-85B5-363AFF9676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215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C0AD7-2488-44D1-ADD5-9FA5D3B85490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B8C13-74E1-4D93-85B5-363AFF9676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776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C0AD7-2488-44D1-ADD5-9FA5D3B85490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B8C13-74E1-4D93-85B5-363AFF9676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15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C0AD7-2488-44D1-ADD5-9FA5D3B85490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B8C13-74E1-4D93-85B5-363AFF9676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844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C0AD7-2488-44D1-ADD5-9FA5D3B85490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B8C13-74E1-4D93-85B5-363AFF9676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237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C0AD7-2488-44D1-ADD5-9FA5D3B85490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B8C13-74E1-4D93-85B5-363AFF9676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961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C0AD7-2488-44D1-ADD5-9FA5D3B85490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B8C13-74E1-4D93-85B5-363AFF9676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8940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C0AD7-2488-44D1-ADD5-9FA5D3B85490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B8C13-74E1-4D93-85B5-363AFF9676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6279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C0AD7-2488-44D1-ADD5-9FA5D3B85490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B8C13-74E1-4D93-85B5-363AFF9676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76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C0AD7-2488-44D1-ADD5-9FA5D3B85490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B8C13-74E1-4D93-85B5-363AFF9676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3271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C0AD7-2488-44D1-ADD5-9FA5D3B85490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B8C13-74E1-4D93-85B5-363AFF9676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114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C0AD7-2488-44D1-ADD5-9FA5D3B85490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EB8C13-74E1-4D93-85B5-363AFF9676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739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microsoft.com/office/2007/relationships/hdphoto" Target="../media/hdphoto12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3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15.png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17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27526" cy="6858000"/>
          </a:xfrm>
          <a:prstGeom prst="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 descr="C:\Documents and Settings\Admin\Рабочий стол\ЛОГО\test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10" r="22713" b="7866"/>
          <a:stretch/>
        </p:blipFill>
        <p:spPr bwMode="auto">
          <a:xfrm>
            <a:off x="8570398" y="116632"/>
            <a:ext cx="466907" cy="592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diafilmy.su/uploads/posts/2016-11/1479144546_2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03"/>
          <a:stretch/>
        </p:blipFill>
        <p:spPr bwMode="auto">
          <a:xfrm>
            <a:off x="971600" y="2060848"/>
            <a:ext cx="7385298" cy="46538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826246" y="709575"/>
            <a:ext cx="367600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Рукавичка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12667942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s://i.pinimg.com/originals/8d/90/44/8d9044ebc1c19c49fd4a8f47d6a6488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27" b="91392"/>
          <a:stretch/>
        </p:blipFill>
        <p:spPr bwMode="auto">
          <a:xfrm>
            <a:off x="0" y="3320988"/>
            <a:ext cx="9059333" cy="27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34474" y="461665"/>
            <a:ext cx="43951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latin typeface="Century Gothic" panose="020B0502020202020204" pitchFamily="34" charset="0"/>
              </a:rPr>
              <a:t>Звери испугались, выскочили из рукавички и в лес побежали.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-1096" y="3715279"/>
            <a:ext cx="5297288" cy="4551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latin typeface="Century Gothic" panose="020B0502020202020204" pitchFamily="34" charset="0"/>
              </a:rPr>
              <a:t>А дед подошёл и забрал рукавичку.</a:t>
            </a:r>
            <a:endParaRPr lang="ru-RU" dirty="0">
              <a:latin typeface="Century Gothic" panose="020B05020202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82" t="23982" r="37452" b="14072"/>
          <a:stretch/>
        </p:blipFill>
        <p:spPr bwMode="auto">
          <a:xfrm>
            <a:off x="4594081" y="188640"/>
            <a:ext cx="4350296" cy="3027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8" t="23891" r="39891" b="12583"/>
          <a:stretch/>
        </p:blipFill>
        <p:spPr bwMode="auto">
          <a:xfrm>
            <a:off x="4907461" y="3715278"/>
            <a:ext cx="4029937" cy="3026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 rot="16200000">
            <a:off x="8609080" y="6343581"/>
            <a:ext cx="80823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</a:rPr>
              <a:t>#</a:t>
            </a:r>
            <a:r>
              <a:rPr lang="en-US" sz="1100" dirty="0" err="1" smtClean="0">
                <a:solidFill>
                  <a:prstClr val="black"/>
                </a:solidFill>
              </a:rPr>
              <a:t>Mishanya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11403172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95736" y="3284984"/>
            <a:ext cx="489108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Конец сказки</a:t>
            </a:r>
            <a:endParaRPr lang="ru-RU" sz="5400" dirty="0"/>
          </a:p>
        </p:txBody>
      </p:sp>
      <p:pic>
        <p:nvPicPr>
          <p:cNvPr id="5" name="Picture 6" descr="https://i.pinimg.com/originals/8d/90/44/8d9044ebc1c19c49fd4a8f47d6a6488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69" b="91392"/>
          <a:stretch/>
        </p:blipFill>
        <p:spPr bwMode="auto">
          <a:xfrm>
            <a:off x="1949696" y="4427629"/>
            <a:ext cx="5383161" cy="27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045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591" y="188640"/>
            <a:ext cx="5192227" cy="3106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692696"/>
            <a:ext cx="91832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latin typeface="Century Gothic" panose="020B0502020202020204" pitchFamily="34" charset="0"/>
              </a:rPr>
              <a:t>Шёл  дед  лесом, а за дедом 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Century Gothic" panose="020B0502020202020204" pitchFamily="34" charset="0"/>
              </a:rPr>
              <a:t>бежала собачка. 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Century Gothic" panose="020B0502020202020204" pitchFamily="34" charset="0"/>
              </a:rPr>
              <a:t>Шёл, шёл дед, да  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Century Gothic" panose="020B0502020202020204" pitchFamily="34" charset="0"/>
              </a:rPr>
              <a:t>и потерял рукавичку. </a:t>
            </a:r>
            <a:endParaRPr lang="ru-RU" dirty="0">
              <a:latin typeface="Century Gothic" panose="020B0502020202020204" pitchFamily="34" charset="0"/>
            </a:endParaRPr>
          </a:p>
        </p:txBody>
      </p:sp>
      <p:pic>
        <p:nvPicPr>
          <p:cNvPr id="1030" name="Picture 6" descr="https://i.pinimg.com/originals/8d/90/44/8d9044ebc1c19c49fd4a8f47d6a6488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27" b="91392"/>
          <a:stretch/>
        </p:blipFill>
        <p:spPr bwMode="auto">
          <a:xfrm>
            <a:off x="0" y="3320988"/>
            <a:ext cx="9183216" cy="28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7" t="23234" r="37548" b="15525"/>
          <a:stretch/>
        </p:blipFill>
        <p:spPr bwMode="auto">
          <a:xfrm>
            <a:off x="4422802" y="3601492"/>
            <a:ext cx="4716016" cy="3139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0" y="4136987"/>
            <a:ext cx="9183216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latin typeface="Century Gothic" panose="020B0502020202020204" pitchFamily="34" charset="0"/>
              </a:rPr>
              <a:t>Вот бежит мышка. 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Century Gothic" panose="020B0502020202020204" pitchFamily="34" charset="0"/>
              </a:rPr>
              <a:t>Увидела мышка рукавичку и говорит: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Century Gothic" panose="020B0502020202020204" pitchFamily="34" charset="0"/>
              </a:rPr>
              <a:t>«Тут я буду жить».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6200000">
            <a:off x="8609080" y="6343581"/>
            <a:ext cx="80823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#</a:t>
            </a:r>
            <a:r>
              <a:rPr lang="en-US" sz="1100" dirty="0" err="1" smtClean="0">
                <a:solidFill>
                  <a:schemeClr val="bg1"/>
                </a:solidFill>
              </a:rPr>
              <a:t>Mishanya</a:t>
            </a:r>
            <a:endParaRPr lang="ru-RU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866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i.pinimg.com/originals/8d/90/44/8d9044ebc1c19c49fd4a8f47d6a6488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27" b="91392"/>
          <a:stretch/>
        </p:blipFill>
        <p:spPr bwMode="auto">
          <a:xfrm>
            <a:off x="0" y="3320988"/>
            <a:ext cx="9183216" cy="28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98" t="11855" r="40785" b="31036"/>
          <a:stretch/>
        </p:blipFill>
        <p:spPr bwMode="auto">
          <a:xfrm>
            <a:off x="5021995" y="332655"/>
            <a:ext cx="4107160" cy="2584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32147" y="332656"/>
            <a:ext cx="503619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latin typeface="Century Gothic" panose="020B0502020202020204" pitchFamily="34" charset="0"/>
              </a:rPr>
              <a:t>Скачет лягушка, увидела рукавичку  и спрашивает: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dirty="0" smtClean="0">
                <a:latin typeface="Century Gothic" panose="020B0502020202020204" pitchFamily="34" charset="0"/>
              </a:rPr>
              <a:t>Кто, кто в рукавичке живёт?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dirty="0" smtClean="0">
                <a:latin typeface="Century Gothic" panose="020B0502020202020204" pitchFamily="34" charset="0"/>
              </a:rPr>
              <a:t>Мышка-поскребушка. А ты кто?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dirty="0" smtClean="0">
                <a:latin typeface="Century Gothic" panose="020B0502020202020204" pitchFamily="34" charset="0"/>
              </a:rPr>
              <a:t>А я лягушка-квакушка. Пусти меня!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dirty="0" smtClean="0">
                <a:latin typeface="Century Gothic" panose="020B0502020202020204" pitchFamily="34" charset="0"/>
              </a:rPr>
              <a:t>Иди ко мне жить.</a:t>
            </a:r>
            <a:endParaRPr lang="ru-RU" dirty="0">
              <a:latin typeface="Century Gothic" panose="020B0502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7" t="24583" r="43761" b="12087"/>
          <a:stretch/>
        </p:blipFill>
        <p:spPr bwMode="auto">
          <a:xfrm>
            <a:off x="5054855" y="3616480"/>
            <a:ext cx="4041439" cy="324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-32147" y="4551794"/>
            <a:ext cx="4680520" cy="4551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latin typeface="Century Gothic" panose="020B0502020202020204" pitchFamily="34" charset="0"/>
              </a:rPr>
              <a:t>Стали они жить вдвоём в рукавичке.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16200000">
            <a:off x="8609080" y="6343581"/>
            <a:ext cx="80823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#</a:t>
            </a:r>
            <a:r>
              <a:rPr lang="en-US" sz="1100" dirty="0" err="1" smtClean="0">
                <a:solidFill>
                  <a:schemeClr val="bg1"/>
                </a:solidFill>
              </a:rPr>
              <a:t>Mishanya</a:t>
            </a:r>
            <a:endParaRPr lang="ru-RU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209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39216" y="297493"/>
            <a:ext cx="708795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latin typeface="Century Gothic" panose="020B0502020202020204" pitchFamily="34" charset="0"/>
              </a:rPr>
              <a:t>Прибежал зайчик и спрашивает: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dirty="0" smtClean="0">
                <a:latin typeface="Century Gothic" panose="020B0502020202020204" pitchFamily="34" charset="0"/>
              </a:rPr>
              <a:t>Кто, кто в рукавичке живёт?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dirty="0" smtClean="0">
                <a:latin typeface="Century Gothic" panose="020B0502020202020204" pitchFamily="34" charset="0"/>
              </a:rPr>
              <a:t>Мышка-поскребушка,                                                             лягушка-попрыгушка! А ты кто?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dirty="0" smtClean="0">
                <a:latin typeface="Century Gothic" panose="020B0502020202020204" pitchFamily="34" charset="0"/>
              </a:rPr>
              <a:t>Я зайчик- побегайчик. Пустите меня.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dirty="0" smtClean="0">
                <a:latin typeface="Century Gothic" panose="020B0502020202020204" pitchFamily="34" charset="0"/>
              </a:rPr>
              <a:t>Иди к нам жить.</a:t>
            </a:r>
            <a:endParaRPr lang="ru-RU" dirty="0">
              <a:latin typeface="Century Gothic" panose="020B0502020202020204" pitchFamily="34" charset="0"/>
            </a:endParaRPr>
          </a:p>
        </p:txBody>
      </p:sp>
      <p:pic>
        <p:nvPicPr>
          <p:cNvPr id="1030" name="Picture 6" descr="https://i.pinimg.com/originals/8d/90/44/8d9044ebc1c19c49fd4a8f47d6a6488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27" b="91392"/>
          <a:stretch/>
        </p:blipFill>
        <p:spPr bwMode="auto">
          <a:xfrm>
            <a:off x="0" y="3320988"/>
            <a:ext cx="9059333" cy="27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-27005" y="4478052"/>
            <a:ext cx="918321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latin typeface="Century Gothic" panose="020B0502020202020204" pitchFamily="34" charset="0"/>
              </a:rPr>
              <a:t>Пустили зайчика. Вот их уже трое.</a:t>
            </a:r>
            <a:endParaRPr lang="ru-RU" dirty="0">
              <a:latin typeface="Century Gothic" panose="020B0502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6" t="24457" r="38226" b="22637"/>
          <a:stretch/>
        </p:blipFill>
        <p:spPr bwMode="auto">
          <a:xfrm>
            <a:off x="4855511" y="116632"/>
            <a:ext cx="4300700" cy="294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16" t="24186" r="39741" b="12359"/>
          <a:stretch/>
        </p:blipFill>
        <p:spPr bwMode="auto">
          <a:xfrm>
            <a:off x="4948232" y="3596452"/>
            <a:ext cx="4201004" cy="3260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 rot="16200000">
            <a:off x="8609080" y="6343581"/>
            <a:ext cx="80823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#</a:t>
            </a:r>
            <a:r>
              <a:rPr lang="en-US" sz="1100" dirty="0" err="1" smtClean="0">
                <a:solidFill>
                  <a:schemeClr val="bg1"/>
                </a:solidFill>
              </a:rPr>
              <a:t>Mishanya</a:t>
            </a:r>
            <a:endParaRPr lang="ru-RU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843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39216" y="0"/>
            <a:ext cx="9183216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latin typeface="Century Gothic" panose="020B0502020202020204" pitchFamily="34" charset="0"/>
              </a:rPr>
              <a:t>Подбежала к рукавичке лисичка.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dirty="0" smtClean="0">
                <a:latin typeface="Century Gothic" panose="020B0502020202020204" pitchFamily="34" charset="0"/>
              </a:rPr>
              <a:t>Кто, кто в рукавичке живёт?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dirty="0" smtClean="0">
                <a:latin typeface="Century Gothic" panose="020B0502020202020204" pitchFamily="34" charset="0"/>
              </a:rPr>
              <a:t>Мышка- поскребушка,                                                                                        лягушка- попрыгушка, зайчик- побегайчик.                                                                     А ты кто?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dirty="0" smtClean="0">
                <a:latin typeface="Century Gothic" panose="020B0502020202020204" pitchFamily="34" charset="0"/>
              </a:rPr>
              <a:t>А я лисичка-сестричка. Пустите меня.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dirty="0" smtClean="0">
                <a:latin typeface="Century Gothic" panose="020B0502020202020204" pitchFamily="34" charset="0"/>
              </a:rPr>
              <a:t>Иди к нам жить.</a:t>
            </a:r>
            <a:endParaRPr lang="ru-RU" dirty="0">
              <a:latin typeface="Century Gothic" panose="020B0502020202020204" pitchFamily="34" charset="0"/>
            </a:endParaRPr>
          </a:p>
        </p:txBody>
      </p:sp>
      <p:pic>
        <p:nvPicPr>
          <p:cNvPr id="1030" name="Picture 6" descr="https://i.pinimg.com/originals/8d/90/44/8d9044ebc1c19c49fd4a8f47d6a6488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27" b="91392"/>
          <a:stretch/>
        </p:blipFill>
        <p:spPr bwMode="auto">
          <a:xfrm>
            <a:off x="0" y="3320988"/>
            <a:ext cx="9059333" cy="27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-24527" y="4365104"/>
            <a:ext cx="529728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latin typeface="Century Gothic" panose="020B0502020202020204" pitchFamily="34" charset="0"/>
              </a:rPr>
              <a:t>Пустили </a:t>
            </a:r>
            <a:r>
              <a:rPr lang="ru-RU" dirty="0">
                <a:latin typeface="Century Gothic" panose="020B0502020202020204" pitchFamily="34" charset="0"/>
              </a:rPr>
              <a:t> </a:t>
            </a:r>
            <a:r>
              <a:rPr lang="ru-RU" dirty="0" smtClean="0">
                <a:latin typeface="Century Gothic" panose="020B0502020202020204" pitchFamily="34" charset="0"/>
              </a:rPr>
              <a:t>лисичку. Вот их уже четверо.</a:t>
            </a:r>
            <a:endParaRPr lang="ru-RU" dirty="0">
              <a:latin typeface="Century Gothic" panose="020B0502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75" t="24457" r="37514" b="23889"/>
          <a:stretch/>
        </p:blipFill>
        <p:spPr bwMode="auto">
          <a:xfrm>
            <a:off x="5297288" y="188640"/>
            <a:ext cx="3885928" cy="2963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16" t="24597" r="40841" b="12266"/>
          <a:stretch/>
        </p:blipFill>
        <p:spPr bwMode="auto">
          <a:xfrm>
            <a:off x="4573219" y="3560388"/>
            <a:ext cx="4486114" cy="3260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 rot="16200000">
            <a:off x="8609080" y="6343581"/>
            <a:ext cx="80823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#</a:t>
            </a:r>
            <a:r>
              <a:rPr lang="en-US" sz="1100" dirty="0" err="1" smtClean="0">
                <a:solidFill>
                  <a:schemeClr val="bg1"/>
                </a:solidFill>
              </a:rPr>
              <a:t>Mishanya</a:t>
            </a:r>
            <a:endParaRPr lang="ru-RU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020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02" t="24395" r="44992" b="16420"/>
          <a:stretch/>
        </p:blipFill>
        <p:spPr bwMode="auto">
          <a:xfrm>
            <a:off x="5219036" y="184748"/>
            <a:ext cx="3873793" cy="3046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https://i.pinimg.com/originals/8d/90/44/8d9044ebc1c19c49fd4a8f47d6a6488c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27" b="91392"/>
          <a:stretch/>
        </p:blipFill>
        <p:spPr bwMode="auto">
          <a:xfrm>
            <a:off x="0" y="3320988"/>
            <a:ext cx="9059333" cy="27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39216" y="0"/>
            <a:ext cx="533129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latin typeface="Century Gothic" panose="020B0502020202020204" pitchFamily="34" charset="0"/>
              </a:rPr>
              <a:t>Пришёл волчок-серый бочок и спрашивает.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dirty="0" smtClean="0">
                <a:latin typeface="Century Gothic" panose="020B0502020202020204" pitchFamily="34" charset="0"/>
              </a:rPr>
              <a:t>Кто, кто в рукавичке живёт?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dirty="0" smtClean="0">
                <a:latin typeface="Century Gothic" panose="020B0502020202020204" pitchFamily="34" charset="0"/>
              </a:rPr>
              <a:t>Мышка- поскребушка,                                                                                        лягушка- попрыгушка, зайчик- побегайчик, лисичка-сестричка.                                                                     А ты кто?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dirty="0" smtClean="0">
                <a:latin typeface="Century Gothic" panose="020B0502020202020204" pitchFamily="34" charset="0"/>
              </a:rPr>
              <a:t>А я волчок-серый бочок. Пустите меня.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dirty="0" smtClean="0">
                <a:latin typeface="Century Gothic" panose="020B0502020202020204" pitchFamily="34" charset="0"/>
              </a:rPr>
              <a:t>Иди к нам жить.</a:t>
            </a:r>
            <a:endParaRPr lang="ru-RU" dirty="0">
              <a:latin typeface="Century Gothic" panose="020B05020202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33" t="23350" r="37921" b="13104"/>
          <a:stretch/>
        </p:blipFill>
        <p:spPr bwMode="auto">
          <a:xfrm>
            <a:off x="4430940" y="3597708"/>
            <a:ext cx="4713060" cy="3138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-1096" y="4681132"/>
            <a:ext cx="529728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latin typeface="Century Gothic" panose="020B0502020202020204" pitchFamily="34" charset="0"/>
              </a:rPr>
              <a:t>Пустили волка. Стало их пятеро.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16200000">
            <a:off x="8609080" y="6343581"/>
            <a:ext cx="80823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#</a:t>
            </a:r>
            <a:r>
              <a:rPr lang="en-US" sz="1100" dirty="0" err="1" smtClean="0">
                <a:solidFill>
                  <a:schemeClr val="bg1"/>
                </a:solidFill>
              </a:rPr>
              <a:t>Mishanya</a:t>
            </a:r>
            <a:endParaRPr lang="ru-RU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268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s://i.pinimg.com/originals/8d/90/44/8d9044ebc1c19c49fd4a8f47d6a6488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27" b="91392"/>
          <a:stretch/>
        </p:blipFill>
        <p:spPr bwMode="auto">
          <a:xfrm>
            <a:off x="0" y="3320988"/>
            <a:ext cx="9059333" cy="27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285" y="751637"/>
            <a:ext cx="43951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latin typeface="Century Gothic" panose="020B0502020202020204" pitchFamily="34" charset="0"/>
              </a:rPr>
              <a:t>Пришёл кабан и спрашивает.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dirty="0" smtClean="0">
                <a:latin typeface="Century Gothic" panose="020B0502020202020204" pitchFamily="34" charset="0"/>
              </a:rPr>
              <a:t>Кто, кто в рукавичке живёт?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dirty="0" smtClean="0">
                <a:latin typeface="Century Gothic" panose="020B0502020202020204" pitchFamily="34" charset="0"/>
              </a:rPr>
              <a:t>Тебе не влезть!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dirty="0" smtClean="0">
                <a:latin typeface="Century Gothic" panose="020B0502020202020204" pitchFamily="34" charset="0"/>
              </a:rPr>
              <a:t>Как-нибудь влезу, пустите!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285" y="5005125"/>
            <a:ext cx="49409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latin typeface="Century Gothic" panose="020B0502020202020204" pitchFamily="34" charset="0"/>
              </a:rPr>
              <a:t>Влез кабан в рукавичку. Стало их шестеро.</a:t>
            </a:r>
            <a:endParaRPr lang="ru-RU" dirty="0">
              <a:latin typeface="Century Gothic" panose="020B0502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5" t="25201" r="37804" b="20042"/>
          <a:stretch/>
        </p:blipFill>
        <p:spPr bwMode="auto">
          <a:xfrm>
            <a:off x="4768795" y="260648"/>
            <a:ext cx="4348877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3" t="11391" r="43758" b="24134"/>
          <a:stretch/>
        </p:blipFill>
        <p:spPr bwMode="auto">
          <a:xfrm>
            <a:off x="4945265" y="3715279"/>
            <a:ext cx="3995936" cy="3034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 rot="16200000">
            <a:off x="8609080" y="6343581"/>
            <a:ext cx="80823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</a:rPr>
              <a:t>#</a:t>
            </a:r>
            <a:r>
              <a:rPr lang="en-US" sz="1100" dirty="0" err="1" smtClean="0">
                <a:solidFill>
                  <a:prstClr val="black"/>
                </a:solidFill>
              </a:rPr>
              <a:t>Mishanya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33683528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45" t="11990" r="37803" b="33673"/>
          <a:stretch/>
        </p:blipFill>
        <p:spPr bwMode="auto">
          <a:xfrm>
            <a:off x="4597112" y="116633"/>
            <a:ext cx="4546888" cy="3053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https://i.pinimg.com/originals/8d/90/44/8d9044ebc1c19c49fd4a8f47d6a6488c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27" b="91392"/>
          <a:stretch/>
        </p:blipFill>
        <p:spPr bwMode="auto">
          <a:xfrm>
            <a:off x="0" y="3320988"/>
            <a:ext cx="9059333" cy="27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39216" y="404664"/>
            <a:ext cx="4636328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latin typeface="Century Gothic" panose="020B0502020202020204" pitchFamily="34" charset="0"/>
              </a:rPr>
              <a:t>Тут пришёл медведь и ревёт: 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Century Gothic" panose="020B0502020202020204" pitchFamily="34" charset="0"/>
              </a:rPr>
              <a:t>- Кто, кто в рукавичке живёт? Пустите меня.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dirty="0" smtClean="0">
                <a:latin typeface="Century Gothic" panose="020B0502020202020204" pitchFamily="34" charset="0"/>
              </a:rPr>
              <a:t>Нам итак тесно. Тебе не влезть.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dirty="0" smtClean="0">
                <a:latin typeface="Century Gothic" panose="020B0502020202020204" pitchFamily="34" charset="0"/>
              </a:rPr>
              <a:t>Как-нибудь влезу, пустите.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-27822" y="4637295"/>
            <a:ext cx="52972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latin typeface="Century Gothic" panose="020B0502020202020204" pitchFamily="34" charset="0"/>
              </a:rPr>
              <a:t>Влез медведь в рукавичку. Стало их семеро. Стало очень тесно.</a:t>
            </a:r>
            <a:endParaRPr lang="ru-RU" dirty="0">
              <a:latin typeface="Century Gothic" panose="020B0502020202020204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87" t="23891" r="37645" b="11582"/>
          <a:stretch/>
        </p:blipFill>
        <p:spPr bwMode="auto">
          <a:xfrm>
            <a:off x="5148064" y="3715280"/>
            <a:ext cx="4016003" cy="298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 rot="16200000">
            <a:off x="8609080" y="6343581"/>
            <a:ext cx="80823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#</a:t>
            </a:r>
            <a:r>
              <a:rPr lang="en-US" sz="1100" dirty="0" err="1" smtClean="0">
                <a:solidFill>
                  <a:schemeClr val="bg1"/>
                </a:solidFill>
              </a:rPr>
              <a:t>Mishanya</a:t>
            </a:r>
            <a:endParaRPr lang="ru-RU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453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s://i.pinimg.com/originals/8d/90/44/8d9044ebc1c19c49fd4a8f47d6a6488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27" b="91392"/>
          <a:stretch/>
        </p:blipFill>
        <p:spPr bwMode="auto">
          <a:xfrm>
            <a:off x="0" y="3320988"/>
            <a:ext cx="9059333" cy="27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034" y="669414"/>
            <a:ext cx="4395192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latin typeface="Century Gothic" panose="020B0502020202020204" pitchFamily="34" charset="0"/>
              </a:rPr>
              <a:t>А дед увидел, что нет рукавички и пошёл её искать. Собачка вперёд побежала.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-1096" y="4384693"/>
            <a:ext cx="4736584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latin typeface="Century Gothic" panose="020B0502020202020204" pitchFamily="34" charset="0"/>
              </a:rPr>
              <a:t>Бежала, бежала, смотрит – рукавичка лежит и шевелится. Залаяла собачка: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Century Gothic" panose="020B0502020202020204" pitchFamily="34" charset="0"/>
              </a:rPr>
              <a:t>- Гав, гав, гав!</a:t>
            </a:r>
            <a:endParaRPr lang="ru-RU" dirty="0">
              <a:latin typeface="Century Gothic" panose="020B0502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29" t="11991" r="39658" b="29108"/>
          <a:stretch/>
        </p:blipFill>
        <p:spPr bwMode="auto">
          <a:xfrm>
            <a:off x="4735488" y="0"/>
            <a:ext cx="4408512" cy="328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6" t="25600" r="37531" b="15238"/>
          <a:stretch/>
        </p:blipFill>
        <p:spPr bwMode="auto">
          <a:xfrm>
            <a:off x="4724854" y="3711304"/>
            <a:ext cx="4429780" cy="3081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 rot="16200000">
            <a:off x="8609080" y="6343581"/>
            <a:ext cx="80823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#</a:t>
            </a:r>
            <a:r>
              <a:rPr lang="en-US" sz="1100" dirty="0" err="1" smtClean="0">
                <a:solidFill>
                  <a:schemeClr val="bg1"/>
                </a:solidFill>
              </a:rPr>
              <a:t>Mishanya</a:t>
            </a:r>
            <a:endParaRPr lang="ru-RU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31728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358</Words>
  <Application>Microsoft Office PowerPoint</Application>
  <PresentationFormat>Экран (4:3)</PresentationFormat>
  <Paragraphs>57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Victoria</dc:creator>
  <cp:lastModifiedBy>Victoria</cp:lastModifiedBy>
  <cp:revision>24</cp:revision>
  <dcterms:created xsi:type="dcterms:W3CDTF">2020-01-26T13:46:13Z</dcterms:created>
  <dcterms:modified xsi:type="dcterms:W3CDTF">2022-03-09T05:20:52Z</dcterms:modified>
</cp:coreProperties>
</file>