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</p:sldMasterIdLst>
  <p:notesMasterIdLst>
    <p:notesMasterId r:id="rId9"/>
  </p:notesMasterIdLst>
  <p:sldIdLst>
    <p:sldId id="256" r:id="rId2"/>
    <p:sldId id="624" r:id="rId3"/>
    <p:sldId id="631" r:id="rId4"/>
    <p:sldId id="632" r:id="rId5"/>
    <p:sldId id="633" r:id="rId6"/>
    <p:sldId id="634" r:id="rId7"/>
    <p:sldId id="636" r:id="rId8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0C46A"/>
    <a:srgbClr val="C5DCCF"/>
    <a:srgbClr val="D5A3A0"/>
    <a:srgbClr val="4270C1"/>
    <a:srgbClr val="FC6466"/>
    <a:srgbClr val="9ACA36"/>
    <a:srgbClr val="EDCD8D"/>
    <a:srgbClr val="FC6663"/>
    <a:srgbClr val="FC6566"/>
    <a:srgbClr val="64B8D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84" autoAdjust="0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-444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031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84" y="9448185"/>
            <a:ext cx="2971800" cy="497364"/>
          </a:xfrm>
          <a:prstGeom prst="rect">
            <a:avLst/>
          </a:prstGeom>
        </p:spPr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F25618-A9BD-B68A-CC40-F291E0B4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61C3962-B183-8667-E9DD-A9519BFDC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0B086AB-BB5A-ED34-4786-4EF69082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E00319-8E22-79DE-EDEF-45B844AB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084" y="9448185"/>
            <a:ext cx="2971800" cy="497364"/>
          </a:xfrm>
          <a:prstGeom prst="rect">
            <a:avLst/>
          </a:prstGeom>
        </p:spPr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6664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F25618-A9BD-B68A-CC40-F291E0B4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61C3962-B183-8667-E9DD-A9519BFDC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0B086AB-BB5A-ED34-4786-4EF69082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E00319-8E22-79DE-EDEF-45B844AB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084" y="9448185"/>
            <a:ext cx="2971800" cy="497364"/>
          </a:xfrm>
          <a:prstGeom prst="rect">
            <a:avLst/>
          </a:prstGeom>
        </p:spPr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666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F25618-A9BD-B68A-CC40-F291E0B4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61C3962-B183-8667-E9DD-A9519BFDC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0B086AB-BB5A-ED34-4786-4EF69082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E00319-8E22-79DE-EDEF-45B844AB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084" y="9448185"/>
            <a:ext cx="2971800" cy="497364"/>
          </a:xfrm>
          <a:prstGeom prst="rect">
            <a:avLst/>
          </a:prstGeom>
        </p:spPr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666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F25618-A9BD-B68A-CC40-F291E0B4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61C3962-B183-8667-E9DD-A9519BFDC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0B086AB-BB5A-ED34-4786-4EF69082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107552" tIns="53776" rIns="107552" bIns="53776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E00319-8E22-79DE-EDEF-45B844AB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084" y="9448185"/>
            <a:ext cx="2971800" cy="497364"/>
          </a:xfrm>
          <a:prstGeom prst="rect">
            <a:avLst/>
          </a:prstGeom>
        </p:spPr>
        <p:txBody>
          <a:bodyPr lIns="107552" tIns="53776" rIns="107552" bIns="53776"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666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705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662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110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25733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5169" y="654627"/>
            <a:ext cx="3956040" cy="383424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08800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C147-54F9-4A4A-A53D-9863F1C08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192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085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71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521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57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345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243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276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Региональный ресурсный центр по развитию системы сопровождения детей с интеллектуальными нарушениями, с тяжёлыми и множественными нарушениями развития на территории Свердловской области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905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53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ekb3.uralschool.ru/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hyperlink" Target="mailto:rrctmnr@yandex.ru" TargetMode="External"/><Relationship Id="rId10" Type="http://schemas.openxmlformats.org/officeDocument/2006/relationships/image" Target="../media/image4.png"/><Relationship Id="rId4" Type="http://schemas.openxmlformats.org/officeDocument/2006/relationships/hyperlink" Target="mailto:ekbschool3@mail.ru" TargetMode="Externa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69213" y="340468"/>
            <a:ext cx="4555465" cy="131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Государственное бюджетное общеобразовательное учреждение Свердловской области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Екатеринбургская школа № 3,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реализующая адаптированные основные общеобразовательные программы»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4C7997-FA8A-4032-9662-D8AE67F8E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39" y="1656675"/>
            <a:ext cx="1159695" cy="1103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CA25BE-B772-454C-BEEE-C2213DEE4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471" y="1773680"/>
            <a:ext cx="1266668" cy="967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144A4C-3737-4079-8074-7EAE99E1A4A9}"/>
              </a:ext>
            </a:extLst>
          </p:cNvPr>
          <p:cNvSpPr txBox="1"/>
          <p:nvPr/>
        </p:nvSpPr>
        <p:spPr>
          <a:xfrm>
            <a:off x="269213" y="3190672"/>
            <a:ext cx="46520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Региональный ресурсный центр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развитию системы сопровождения детей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интеллектуальными нарушениями,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тяжелыми множественными нарушениями развития  на территории Свердловской области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600C4B-9748-45C4-BE9E-110F60665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278" y="205343"/>
            <a:ext cx="3507350" cy="464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xmlns="" id="{AE66EB09-362C-491B-47F5-08D63CE6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2856" y="241662"/>
            <a:ext cx="7939849" cy="40668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ru-RU" sz="2000" b="1" dirty="0" smtClean="0">
                <a:solidFill>
                  <a:srgbClr val="681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altLang="ru-RU" sz="2000" b="1" dirty="0">
              <a:solidFill>
                <a:srgbClr val="681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1070838"/>
              </p:ext>
            </p:extLst>
          </p:nvPr>
        </p:nvGraphicFramePr>
        <p:xfrm>
          <a:off x="282103" y="886757"/>
          <a:ext cx="8706254" cy="410277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52187"/>
                <a:gridCol w="103002"/>
                <a:gridCol w="4351065"/>
              </a:tblGrid>
              <a:tr h="65403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05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Государственное бюджетное общеобразовательное учреждение Свердловской области «Екатеринбургская школа № 3,  реализующая адаптированные основные общеобразовательные программы»</a:t>
                      </a:r>
                      <a:endParaRPr lang="ru-RU" sz="1050" b="0" i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05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Региональный ресурсный центр по развитию системы сопровождения детей с интеллектуальными нарушениями, </a:t>
                      </a:r>
                    </a:p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05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тяжелыми множественными нарушениями развития  на территории Свердловской области</a:t>
                      </a:r>
                      <a:endParaRPr lang="ru-RU" sz="1050" b="0" i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1200" b="0" i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668655">
                <a:tc gridSpan="3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50" dirty="0" smtClean="0">
                          <a:latin typeface="Arial" pitchFamily="34" charset="0"/>
                          <a:cs typeface="Arial" pitchFamily="34" charset="0"/>
                        </a:rPr>
                        <a:t>620049, Свердловская область, г. Екатеринбург, </a:t>
                      </a:r>
                    </a:p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50" dirty="0" smtClean="0">
                          <a:latin typeface="Arial" pitchFamily="34" charset="0"/>
                          <a:cs typeface="Arial" pitchFamily="34" charset="0"/>
                        </a:rPr>
                        <a:t>ул. Софьи Ковалевской, 10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itchFamily="34" charset="0"/>
                          <a:cs typeface="Arial" pitchFamily="34" charset="0"/>
                        </a:rPr>
                        <a:t>тел. +7(343) 374-35-03</a:t>
                      </a:r>
                      <a:endParaRPr lang="en-US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微软雅黑" panose="020B0503020204020204" pitchFamily="34" charset="-122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40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Сайт: </a:t>
                      </a:r>
                      <a:r>
                        <a:rPr lang="en-US" sz="1050" kern="1200" dirty="0" smtClean="0">
                          <a:latin typeface="Arial" pitchFamily="34" charset="0"/>
                          <a:cs typeface="Arial" pitchFamily="34" charset="0"/>
                          <a:hlinkClick r:id="rId3"/>
                        </a:rPr>
                        <a:t>https://ekb3.uralschool.ru/</a:t>
                      </a: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 (раздел: Региональный ресурсный центр)</a:t>
                      </a:r>
                      <a:endParaRPr lang="ru-RU" sz="105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4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электронный адрес: </a:t>
                      </a:r>
                      <a:r>
                        <a:rPr lang="en-US" sz="1050" kern="1200" dirty="0" smtClean="0">
                          <a:latin typeface="Arial" pitchFamily="34" charset="0"/>
                          <a:cs typeface="Arial" pitchFamily="34" charset="0"/>
                          <a:hlinkClick r:id="rId4"/>
                        </a:rPr>
                        <a:t>ekbschool3@mail.ru</a:t>
                      </a: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05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электронный адрес: </a:t>
                      </a:r>
                      <a:r>
                        <a:rPr lang="en-US" sz="1050" kern="1200" dirty="0" smtClean="0">
                          <a:latin typeface="Arial" pitchFamily="34" charset="0"/>
                          <a:cs typeface="Arial" pitchFamily="34" charset="0"/>
                          <a:hlinkClick r:id="rId5"/>
                        </a:rPr>
                        <a:t>rrctmnr@yandex.ru</a:t>
                      </a:r>
                      <a:endParaRPr lang="en-US" sz="105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</a:tr>
              <a:tr h="205740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Группа в социальной сети «</a:t>
                      </a:r>
                      <a:r>
                        <a:rPr lang="ru-RU" sz="1050" kern="1200" dirty="0" err="1" smtClean="0">
                          <a:latin typeface="Arial" pitchFamily="34" charset="0"/>
                          <a:cs typeface="Arial" pitchFamily="34" charset="0"/>
                        </a:rPr>
                        <a:t>ВКонтакте</a:t>
                      </a: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050" b="1" i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8690">
                <a:tc gridSpan="2">
                  <a:txBody>
                    <a:bodyPr/>
                    <a:lstStyle/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5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</a:tr>
              <a:tr h="38862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Директор  </a:t>
                      </a:r>
                      <a:endParaRPr lang="ru-RU" sz="105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Руководитель</a:t>
                      </a:r>
                      <a:endParaRPr lang="ru-RU" sz="105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</a:tr>
              <a:tr h="262292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Аксёнова Марина Васильевна</a:t>
                      </a:r>
                      <a:endParaRPr lang="ru-RU" sz="105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latin typeface="Arial" pitchFamily="34" charset="0"/>
                          <a:cs typeface="Arial" pitchFamily="34" charset="0"/>
                        </a:rPr>
                        <a:t>Сустретова</a:t>
                      </a:r>
                      <a:r>
                        <a:rPr lang="ru-RU" sz="105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50" kern="1200" smtClean="0">
                          <a:latin typeface="Arial" pitchFamily="34" charset="0"/>
                          <a:cs typeface="Arial" pitchFamily="34" charset="0"/>
                        </a:rPr>
                        <a:t>Лилия Николаевна (+79126217937)</a:t>
                      </a:r>
                      <a:endParaRPr lang="ru-RU" sz="105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2731837"/>
            <a:ext cx="112715" cy="112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79" y="2680038"/>
            <a:ext cx="112715" cy="112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Лилия\Downloads\attachment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9611" y="3309564"/>
            <a:ext cx="878296" cy="878296"/>
          </a:xfrm>
          <a:prstGeom prst="rect">
            <a:avLst/>
          </a:prstGeom>
          <a:noFill/>
        </p:spPr>
      </p:pic>
      <p:pic>
        <p:nvPicPr>
          <p:cNvPr id="25" name="Picture 6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77" y="2963641"/>
            <a:ext cx="98555" cy="98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Лилия\Downloads\attachment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49461" y="3309564"/>
            <a:ext cx="878296" cy="878296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CA25BE-B772-454C-BEEE-C2213DEE4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102" y="229123"/>
            <a:ext cx="860805" cy="657634"/>
          </a:xfrm>
          <a:prstGeom prst="rect">
            <a:avLst/>
          </a:prstGeom>
        </p:spPr>
      </p:pic>
      <p:pic>
        <p:nvPicPr>
          <p:cNvPr id="12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2464" y="220110"/>
            <a:ext cx="705293" cy="6666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7955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4736090-09BC-4817-A660-988DA60225FA}"/>
              </a:ext>
            </a:extLst>
          </p:cNvPr>
          <p:cNvSpPr/>
          <p:nvPr/>
        </p:nvSpPr>
        <p:spPr>
          <a:xfrm>
            <a:off x="4335250" y="1283106"/>
            <a:ext cx="4530038" cy="2966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ОО УО (ИН) вариант 1 – 86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ОО УО (ИН) вариант 2 – 124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НОО РАС, вариант 8.3 – 8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НОО РАС, вариант 8.4 – 10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НОО НОДА, вариант 6.3 – 2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 АООП НОО НОДА, вариант 6.4 – 1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Всего: 231 обучающийся,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из них 97 обучающихся 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домашнем обучении 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0"/>
          <p:cNvSpPr txBox="1"/>
          <p:nvPr/>
        </p:nvSpPr>
        <p:spPr>
          <a:xfrm>
            <a:off x="237650" y="1461250"/>
            <a:ext cx="3787200" cy="248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41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991818" y="190501"/>
            <a:ext cx="70941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Контингент обучающихся в 2025-2026 учебном году</a:t>
            </a: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00" dirty="0"/>
          </a:p>
        </p:txBody>
      </p:sp>
      <p:sp>
        <p:nvSpPr>
          <p:cNvPr id="10" name="Номер слайда 34">
            <a:extLst>
              <a:ext uri="{FF2B5EF4-FFF2-40B4-BE49-F238E27FC236}">
                <a16:creationId xmlns:a16="http://schemas.microsoft.com/office/drawing/2014/main" xmlns="" id="{974B07AF-015F-458E-B612-17DC9180D328}"/>
              </a:ext>
            </a:extLst>
          </p:cNvPr>
          <p:cNvSpPr txBox="1">
            <a:spLocks/>
          </p:cNvSpPr>
          <p:nvPr/>
        </p:nvSpPr>
        <p:spPr>
          <a:xfrm>
            <a:off x="7886700" y="485322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6CCD76-E7E7-4774-CE4B-03BB94004026}"/>
              </a:ext>
            </a:extLst>
          </p:cNvPr>
          <p:cNvSpPr/>
          <p:nvPr/>
        </p:nvSpPr>
        <p:spPr>
          <a:xfrm rot="5400000">
            <a:off x="-2406650" y="2597150"/>
            <a:ext cx="4953000" cy="139700"/>
          </a:xfrm>
          <a:prstGeom prst="rect">
            <a:avLst/>
          </a:prstGeom>
          <a:solidFill>
            <a:srgbClr val="E0C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1" y="0"/>
            <a:ext cx="705293" cy="6666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36AD1CA-C466-4DC4-88B6-4C442DD10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5169" y="-1042614"/>
            <a:ext cx="630470" cy="379973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90100"/>
            <a:ext cx="2359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Лилия\Downloads\cb334bdf-7e5a-480e-ad6f-39c6dd70ba6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603" y="1283106"/>
            <a:ext cx="3968025" cy="29667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F94BCB-E933-51B2-773E-992A6B0A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xmlns="" id="{037DCDF3-30D0-235B-8578-3CFAE67501C0}"/>
              </a:ext>
            </a:extLst>
          </p:cNvPr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4D0555-782A-2EBE-0AA8-B62133881C10}"/>
              </a:ext>
            </a:extLst>
          </p:cNvPr>
          <p:cNvSpPr txBox="1"/>
          <p:nvPr/>
        </p:nvSpPr>
        <p:spPr>
          <a:xfrm>
            <a:off x="299736" y="133699"/>
            <a:ext cx="8123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с доказанной эффективностью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9A19172-F894-45A6-AEF0-6FFD2FDA1673}"/>
              </a:ext>
            </a:extLst>
          </p:cNvPr>
          <p:cNvSpPr/>
          <p:nvPr/>
        </p:nvSpPr>
        <p:spPr>
          <a:xfrm>
            <a:off x="0" y="526693"/>
            <a:ext cx="167251" cy="4632318"/>
          </a:xfrm>
          <a:prstGeom prst="rect">
            <a:avLst/>
          </a:prstGeom>
          <a:solidFill>
            <a:srgbClr val="CE98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1" y="0"/>
            <a:ext cx="705293" cy="66664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96111" y="797668"/>
            <a:ext cx="6128425" cy="303416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Подкрепление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Рутины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Визуальная поддержка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Структурирование окружающей среды (визуальные границы)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 Функциональная коммуникация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Успокаивающие сенсорные ощущения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Частичное участие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Время на обработку информации</a:t>
            </a:r>
            <a:endParaRPr lang="ru-RU" spc="-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D8E8BF-CEE4-41D5-D52B-823E68CC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53375" y="1719995"/>
            <a:ext cx="834693" cy="5686216"/>
          </a:xfrm>
          <a:prstGeom prst="rect">
            <a:avLst/>
          </a:prstGeom>
        </p:spPr>
      </p:pic>
      <p:pic>
        <p:nvPicPr>
          <p:cNvPr id="6145" name="Picture 1" descr="C:\Users\Лилия\Pictures\Screenshots\Снимок экрана (42).png"/>
          <p:cNvPicPr>
            <a:picLocks noChangeAspect="1" noChangeArrowheads="1"/>
          </p:cNvPicPr>
          <p:nvPr/>
        </p:nvPicPr>
        <p:blipFill>
          <a:blip r:embed="rId5"/>
          <a:srcRect l="5904" r="7011"/>
          <a:stretch>
            <a:fillRect/>
          </a:stretch>
        </p:blipFill>
        <p:spPr bwMode="auto">
          <a:xfrm>
            <a:off x="7013864" y="526693"/>
            <a:ext cx="1839191" cy="3065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6" name="Picture 2" descr="C:\Users\Лилия\Downloads\qrcod_bZf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41468" y="3740515"/>
            <a:ext cx="1082185" cy="1082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281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F94BCB-E933-51B2-773E-992A6B0A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xmlns="" id="{037DCDF3-30D0-235B-8578-3CFAE67501C0}"/>
              </a:ext>
            </a:extLst>
          </p:cNvPr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4D0555-782A-2EBE-0AA8-B62133881C10}"/>
              </a:ext>
            </a:extLst>
          </p:cNvPr>
          <p:cNvSpPr txBox="1"/>
          <p:nvPr/>
        </p:nvSpPr>
        <p:spPr>
          <a:xfrm>
            <a:off x="299736" y="133699"/>
            <a:ext cx="8123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работы с обучающимся по программе 8.4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9A19172-F894-45A6-AEF0-6FFD2FDA1673}"/>
              </a:ext>
            </a:extLst>
          </p:cNvPr>
          <p:cNvSpPr/>
          <p:nvPr/>
        </p:nvSpPr>
        <p:spPr>
          <a:xfrm>
            <a:off x="0" y="526693"/>
            <a:ext cx="167251" cy="4632318"/>
          </a:xfrm>
          <a:prstGeom prst="rect">
            <a:avLst/>
          </a:prstGeom>
          <a:solidFill>
            <a:srgbClr val="CE98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1" y="0"/>
            <a:ext cx="705293" cy="66664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96111" y="797668"/>
            <a:ext cx="6128425" cy="16696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Формирование и развитие навыков коммуникации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Формирование БУД, в том числе учебного поведения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Формирование бытовых навыков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DejaVu Sans"/>
                <a:cs typeface="Arial" pitchFamily="34" charset="0"/>
              </a:rPr>
              <a:t>Формирование навыков самостоятельного досуга </a:t>
            </a:r>
            <a:endParaRPr lang="ru-RU" spc="-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D8E8BF-CEE4-41D5-D52B-823E68CC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64081" y="1719996"/>
            <a:ext cx="834693" cy="5686216"/>
          </a:xfrm>
          <a:prstGeom prst="rect">
            <a:avLst/>
          </a:prstGeom>
        </p:spPr>
      </p:pic>
      <p:sp>
        <p:nvSpPr>
          <p:cNvPr id="8" name="Выгнутая вправо стрелка 7"/>
          <p:cNvSpPr/>
          <p:nvPr/>
        </p:nvSpPr>
        <p:spPr>
          <a:xfrm>
            <a:off x="6725071" y="1973953"/>
            <a:ext cx="459603" cy="1083525"/>
          </a:xfrm>
          <a:prstGeom prst="curvedLeftArrow">
            <a:avLst/>
          </a:prstGeom>
          <a:solidFill>
            <a:srgbClr val="EDCD8D"/>
          </a:solidFill>
          <a:ln>
            <a:solidFill>
              <a:srgbClr val="EDCD8D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111" y="2872812"/>
            <a:ext cx="6128425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3080" indent="-3416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r>
              <a:rPr lang="ru-RU" spc="-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5. Формирование навыков письма, чтения, счёта</a:t>
            </a:r>
          </a:p>
        </p:txBody>
      </p:sp>
      <p:sp>
        <p:nvSpPr>
          <p:cNvPr id="10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6954873" y="943583"/>
            <a:ext cx="2030308" cy="1001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Формирование жизненных компетенций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1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6954873" y="3057478"/>
            <a:ext cx="2030308" cy="1001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Формирование академических навыков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3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496111" y="3772461"/>
            <a:ext cx="5914417" cy="5739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Разработка  СИПР и согласование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с родителями в начале учебного года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81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F94BCB-E933-51B2-773E-992A6B0A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xmlns="" id="{037DCDF3-30D0-235B-8578-3CFAE67501C0}"/>
              </a:ext>
            </a:extLst>
          </p:cNvPr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4D0555-782A-2EBE-0AA8-B62133881C10}"/>
              </a:ext>
            </a:extLst>
          </p:cNvPr>
          <p:cNvSpPr txBox="1"/>
          <p:nvPr/>
        </p:nvSpPr>
        <p:spPr>
          <a:xfrm>
            <a:off x="299736" y="133699"/>
            <a:ext cx="8123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навыков коммуникации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9A19172-F894-45A6-AEF0-6FFD2FDA1673}"/>
              </a:ext>
            </a:extLst>
          </p:cNvPr>
          <p:cNvSpPr/>
          <p:nvPr/>
        </p:nvSpPr>
        <p:spPr>
          <a:xfrm>
            <a:off x="0" y="526693"/>
            <a:ext cx="167251" cy="4632318"/>
          </a:xfrm>
          <a:prstGeom prst="rect">
            <a:avLst/>
          </a:prstGeom>
          <a:solidFill>
            <a:srgbClr val="CE98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1" y="0"/>
            <a:ext cx="705293" cy="6666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D8E8BF-CEE4-41D5-D52B-823E68CC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14399" y="1979592"/>
            <a:ext cx="834693" cy="5686216"/>
          </a:xfrm>
          <a:prstGeom prst="rect">
            <a:avLst/>
          </a:prstGeom>
        </p:spPr>
      </p:pic>
      <p:sp>
        <p:nvSpPr>
          <p:cNvPr id="2050" name="AutoShape 2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C:\Users\Лилия\Pictures\Screenshots\Снимок экрана (4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241" y="883982"/>
            <a:ext cx="3021968" cy="36263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2059" name="Picture 11" descr="C:\Users\Лилия\Pictures\Screenshots\Снимок экрана (46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9736" y="883982"/>
            <a:ext cx="2132066" cy="2313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60" name="Picture 12" descr="C:\Users\Лилия\Pictures\Screenshots\Снимок экрана (47).png"/>
          <p:cNvPicPr>
            <a:picLocks noChangeAspect="1" noChangeArrowheads="1"/>
          </p:cNvPicPr>
          <p:nvPr/>
        </p:nvPicPr>
        <p:blipFill>
          <a:blip r:embed="rId7"/>
          <a:srcRect b="60445"/>
          <a:stretch>
            <a:fillRect/>
          </a:stretch>
        </p:blipFill>
        <p:spPr bwMode="auto">
          <a:xfrm>
            <a:off x="5953991" y="883982"/>
            <a:ext cx="3020012" cy="127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61" name="Picture 13" descr="C:\Users\Лилия\Downloads\qrcod_bZe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1914" y="2318440"/>
            <a:ext cx="1305880" cy="1305880"/>
          </a:xfrm>
          <a:prstGeom prst="rect">
            <a:avLst/>
          </a:prstGeom>
          <a:noFill/>
        </p:spPr>
      </p:pic>
      <p:pic>
        <p:nvPicPr>
          <p:cNvPr id="2062" name="Picture 14" descr="C:\Users\Лилия\Downloads\qrcod_bZeL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2544" y="3253923"/>
            <a:ext cx="1113521" cy="1113521"/>
          </a:xfrm>
          <a:prstGeom prst="rect">
            <a:avLst/>
          </a:prstGeom>
          <a:noFill/>
        </p:spPr>
      </p:pic>
      <p:sp>
        <p:nvSpPr>
          <p:cNvPr id="16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6138153" y="3850441"/>
            <a:ext cx="2835850" cy="9722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Альтернативная и дополнительная коммуникация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81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F94BCB-E933-51B2-773E-992A6B0A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xmlns="" id="{037DCDF3-30D0-235B-8578-3CFAE67501C0}"/>
              </a:ext>
            </a:extLst>
          </p:cNvPr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4D0555-782A-2EBE-0AA8-B62133881C10}"/>
              </a:ext>
            </a:extLst>
          </p:cNvPr>
          <p:cNvSpPr txBox="1"/>
          <p:nvPr/>
        </p:nvSpPr>
        <p:spPr>
          <a:xfrm>
            <a:off x="407864" y="262888"/>
            <a:ext cx="8123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семьи и образовательной организации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9A19172-F894-45A6-AEF0-6FFD2FDA1673}"/>
              </a:ext>
            </a:extLst>
          </p:cNvPr>
          <p:cNvSpPr/>
          <p:nvPr/>
        </p:nvSpPr>
        <p:spPr>
          <a:xfrm>
            <a:off x="0" y="526693"/>
            <a:ext cx="167251" cy="4632318"/>
          </a:xfrm>
          <a:prstGeom prst="rect">
            <a:avLst/>
          </a:prstGeom>
          <a:solidFill>
            <a:srgbClr val="CE98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бъект 13">
            <a:extLst>
              <a:ext uri="{FF2B5EF4-FFF2-40B4-BE49-F238E27FC236}">
                <a16:creationId xmlns:a16="http://schemas.microsoft.com/office/drawing/2014/main" xmlns="" id="{B4D3A962-9046-4EAC-B9CF-EE9146A0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1" y="0"/>
            <a:ext cx="705293" cy="6666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D8E8BF-CEE4-41D5-D52B-823E68CC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92953" y="262888"/>
            <a:ext cx="834693" cy="5686216"/>
          </a:xfrm>
          <a:prstGeom prst="rect">
            <a:avLst/>
          </a:prstGeom>
        </p:spPr>
      </p:pic>
      <p:sp>
        <p:nvSpPr>
          <p:cNvPr id="2050" name="AutoShape 2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wAAAIiCAYAAACUmvyZAAAAAXNSR0IArs4c6QAAIABJREFUeF7s3Qm8tdX4P/71bdBAGiTJ2GguJQ0SKkpSZpkTDYqERGgQMkRoHmgwlKEMJUMDDSpFZlKSKJoUKpTG3/+9Xlb/27bPeZ7dc86zz372Z71e53XO2fd9r+FzXev6XNe11r7X/5VS7i4pQSAIBIEgEARmNgL/938I6+67w1kzW07pXRAIAkFgfBH4v0pVJYQ1viqQkQeBIBAERgOB/xDWaomwRkNe6WUQCAJBYGwR+A9hbR/CGlsVyMCDQBAIAqOBQAhrNOSUXgaBIBAExh6BENbYq0AACAJBIAiMBgIhrNGQU3oZBIJAEBh7BEJYY68CASAIBIEgMBoIhLBGQ07pZRAIAkFg7BEIYY29CgSAIBAEgsBoIBDCGg05pZdBIAgEgbFHIIQ19ioQAIJAEAgCo4FACGs05JReBoEgEATGHoEQ1tirQAAIAkEgCIwGAiGs0ZBTehkEgkAQGHsEQlhjrwIBIAgEgSAwGgiEsEZDTunlfxC48847y7/+9a//wWO++eYrCy20UPH71ltvLe5rZf755y+LLrro2GPovLvbbrutYrPIIouU/0z+CXFx/+23317+/e9/T4pdw36BBRYYe4wDwPQiEMKaXnxT+xQj8NOf/rSsv/761YjecccdtXYG83GPe1z55Cc/WR72sIeV7bffvpx33nnV2DLMa621Vvne9743xT0ZvequvvrqitG5555bvvjFL5aHPvShkw7i73//e/nsZz9b3v3ud1eig2eXnBAfOay44oplzz33LC9+8Yur05ASBKYLgRDWdCGbeqcNgSuvvLLstttu5ctf/nIlLWT19a9/vay00kq1zeuvv74ccsgh5eSTTy5HHnlkecITnjBtfRmVikVLP/rRj8ob3vCGcvPNN5e99967vOIVr5it7v/+978v++yzTznqqKPKox/96PL+97+/ktNPfvKT8qY3van84Ac/KEsvvXTZbrvtygc+8IFZRm6z1WhuCgJ9EAhhRS1GEoFGWiKFu+66q6y55prl+9//fllwwQXLj3/847L//vuXY4899n/GJir45z//ec/n0oX3ve99S0uXddNfogkRmtKeUX/7TMRxyy231Osmkmv3uc99ajTiZ6LSUpSe6e2PtFpLXxrXRHW1SEebs1P++te/VvJ+xzveUfv/ohe9qBxzzDFFX2ZVJiIsz33rW98qm222Wa1igw02KMcdd1xZdtllZ1VlrgeBe4VACOtewZaHZgICv/rVr8rzn//8ctlll5X73//+NWLYaqutykc/+tFy0EEHlQc/+MH3dLOtx0iHPfe5z62pLWTzpCc9qZx55pl1XexTn/pU2WuvvSpJuL7GGmuUo48+uvzjH/8oz3zmMyspMfTts69+9atl2223rWkwP6985SvLzjvvXD7+8Y9XMnC/9TRRYCMp/VhttdVqdPjABz6wnHbaaWWLLbaopOk+/fn2t79dSevPf/5z+chHPlIOO+ywe+pANkjO2PT15S9/eSXKWZWLLrqovPOd76ztIeXHP/7xNT240UYbzerRMhFh6cdJJ51UXvjCF9bxPetZz6rjftCDHjTLOnNDELg3CISw7g1qeWZGIIBITjjhhLpm1SKaxzzmMXV9ZtVVV/2vPt50003lc5/7XPnEJz5RDjjggLLCCiuU173udTWtJUL4yle+UqzxIAjXrcsw6K4hGff5Xx3Wdhjm97znPeUFL3hBede73lXTYZdffnklECnKtddeu5LYrrvuWtOV1tG+9rWvVZL0v+fOOeec8trXvrZsuOGG5fTTTy9nnXVWJRCkhdAe8YhHlEsuuaRGRYhh3XXXLZ///OfLBRdcUF796leXRz7ykTUF97KXvWxSeYjURJ8f+9jHyuqrr15TeksttVQl2w996EOzTOF1CWvllVcue+yxR3ne855XMXnb295WkOGTn/zk8uEPf7ist956M0I30ol5E4EQ1rwp17EZ1bXXXlsjKmTC4xc5IASE0y1/+MMfquH/xje+UTbffPNKTG9/+9uLKAkR2KSh/OxnP6sRA/Lx+dlnn13TgT5/wAMeUOu3FsRgIyRrOxtvvHGNzpDYTjvtVNd1lN/97nf/Q1jLLbdcvfbb3/62vPWtby3nn39+2WabbWp/fvGLX1QSufTSSyuZIphewkLQiBVB/uUvf6lR0xvf+MZJ5W0sX/rSl8qjHvWosthii5VNN920RmxPfepTawrPRpXJSpewuqlIRK6+V73qVWX33Xcv0pktXTo2CpiBzlUEQlhzFe40NtUIMJq/+c1vqtG3+I9ENtlkk3L88cfX9aRWrOF8+tOfLgceeGDZcssta+pQhITA1llnnUpYJsMNN9xQDj/88GqAkZ61sFVWWaVGOKIJKb4TTzyxRjUiHIQ10eaFyQhLNPWMZzyjIDDEibyQmIhMW67Z2eizFmGJ0hCjCMvmCYR6xBFHlMc+9rETwgof0dVnPvOZuoaFAEWEoj27BI1J27NLWN1NF9dcc01NvYqs4P7Sl7609md2UpRTrQepbzwQCGGNh5znyVEyxqIMxld6TfSBUKwNWUuyk7C7qUBqTDrvO9/5Tnn9619foww/0mR2FLbox9Z5KTsG2doVA/+nP/2pEp3Uos0cO+64YyUs6TURRr8yJ4SFjER/N9544z2E1dbBjGP55ZevRGGjw2TfMRONIW/rVlKnLSWJ8BTrTtbMJtt8MdmmC9EmLC688MK6g/B973tfeclLXjJP6lsGNXwEQljDl0F6cC8RQD7f/OY3y89//vP6PSCGmVG2e4/xlKKzlqQw8lJuUmlIR9TiWaTQS1htLUt0tcQSS9QISsRlowPDLyoTTSyzzDI1OpGWG5SwpBqtXdmgsMsuu9RIRzQl2kKe1rJskOhNCVpru+6662qEJZ2oDvdJ1fWWtvYmRWmdqZXujkgpTptEEJeCwG1AQWALL7xw/T0ZYdn4AkukZ80NFtKaiJFxEXkl4rqXCp7H/geBEFaUYuQQYHCRzhlnnFFJqm1fv+KKK+qXXG1YQFq2utsBaAeedRzkcsopp9SNFPvuu28lCem9XsICCDLwBWW7Dxlg0UwrNhvYLWhd7ClPeUrth/QjY9++rOzeySKsX//615VcEcnWW29d9ttvv0q81q6MAyGJ3voRlrqt2RmDDRrSfTZ69BabUpCZ9Tffu2rFut/BBx9cN2wgJWORLkQstqnbRem7azaoIM6JCIsTIJWKEDkDUpPqvN/97lejTmSvXZFpShCYCgRCWFOBYuqYKwggKqSAKBh46SiExNAyvDZdtDUa60AK0kIooheGWfT07Gc/u0YFtqGryzZz6cT2xWPPITipwIsvvrjuzBOJtOKLydaSGGNG+c1vfnMlNVGTqM0XbBlza2siDp8hFhsf2mYQqUuRlLU02+fdI61pM8fTn/702qYIDrFJbSISa1h2KSI0uwT1Q0rQ2yi6331qEZTUpxSdL1EjIKnDtr0fJnYoSntay5JCbcRlXU5adYcddqjrfDCwAUTb3V2CxmdrvR2OSy65ZF3X057xW4vjKCCuQw89dK7oRxqZ9xEIYc37Mp5nRihikMKzE68VEZCt5KIN6SnrJ1ddddV/jdkWdgTlC8WIRmGk7ZZr/yMD0UgrCOW73/1u3UXX7wvIyMImDtvCFYQpcmOsFd+hYuTb/z6z5RvxdAuSal+89bmoDpEp1s3sgJTa7FcQWyPm7nUpQ9/dQuqtSB1a65NGNR6RaG8RTVmPQlwIGmEjbunQyYqvEHS3tCNum2AWX3zxugXe98xSgsBUIBDCmgoUU8c8gYAIra29WBOSovvjH/+YlNY8Id0MYl5AIIQ1L0gxY5gSBOwOtH5j84D0nZSa/7tvzJiShlJJEAgC9wqBENa9gi0PzYsItI0WNjBYx5Guaym/eXG8GVMQGDUEQlijJrH0d9oQkP6zycAakjWtU089ddraSsV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MExyxNBIAgEgSAwBARCWEMAPU0GgSAQBILA4AiEsAbHLE8EgSAQBILAEBAIYQ0B9DQZBIJAEAgCgyMQwhocszwRBIJAEAgCQ0AghDUE0NNkEAgCQSAIDI5ACGtwzPJEEAgCQSAIDAGBENYQQE+TQSAIBIEgMDgCIazBMcsTQSAIBIEgMAQEQlhDAD1NBoEgEASCwOAIhLAGxyxPBIEgEASCwBAQCGENAfQ0GQSCQBAIAoMjEMIaHLM8EQSCQBAIAkNAIIQ1BNDTZBAIAkEgCAyOQAhrcMzyRBAIAkEgCAwBgRDWEEBPk0EgCASBIDA4AiGswTHLE0EgCASBIDAEBEJYQwA9TQaBIBAEgsDgCISwBscsTwSBIBAEgsAQEAhhDQH0NBkEgkAQCAKDIxDCGhyzPBEEgkAQCAJDQCCENQTQ02QQCAJBIAgMjkAIa3DM8kQQCAJBIAgMAYEQ1hBAT5NBIAgEgSAwOAIhrEkwu/vuu8ttt91Wbrzxxr53zT///OUBD3jA4KjniSAQBILAXEDgzjvvLLfcckvx+373u19hs+6666762R133FEWXXTRsuCCC86FnkxNEyGsSXBEVqeeemp57WtfW/7xj3+Uf//73/Xu+eabrwp/5ZVXLhdeeOHUSCK1BIEgEASmGIHf//735ZOf/GS58sory/vf//7yuMc9rlx11VXlwAMPLL/85S/LnnvuWdZee+0pbnX6qgthzQJb3sjll19e3v72t5evf/3r9e6ll166HH744eWFL3zh9EkmNQeBIBAE5hCB3/3ud2W//farjvcrX/nKsvXWW1cn+wMf+EB50IMeVN773veWpzzlKXPYytx7PITVB2upQNGUH2Hz3//+93LAAQfUH+VhD3tYFTrwFlhggbLQQgvVH+F2ShAIAkFgJiHwm9/8phx99NHle9/7Xo20ZIfWWWed8vrXv75suOGGM6mrs+xLCKsHIrnea665ppxwwgnltNNOq9HVtddeW3O+//rXv+rdiGmppZaqhCUt+IxnPKO85CUvKY9+9KMrcbWC+Dxz66231hyy5+SMF1544fqs6//85z/vqVeq0bXbb7+9/rjH/X7a/Uj0pptuqk34TP55iSWWuKdNz/3tb3+753+Eqq/a95zrrTTC7X6mj4svvni95a9//es99/p8kUUWqf1V1Evxe/PfjeyNG9kbk+f8+Fvp15fWkHZg0MbcPhfpGjssGzb3uc99/isH7x79I6tZjfG+971vlZX6br755knvh5P+G28rxmaM+tSu9/a5q1pw6W0LHsbbxb/pQGvLc9oyJilqY4Q9jPSp6YXr0ta9xXXjdG+TlfqMuduua4sttlituxXtcdZaabKEXe8192iH7pCvvrjHZ+5vzpxrDTdj056+ue8/xqhi2m/duOl7u/9/BvufD4zL+Iyz6SpdgX9rk6y6c9V9bc266W7rG6zbuk/Tf/fDwz2utbZ87v773//+93SvrSNpv+Gk/e56UrfeLt5Ndl25uN50AlbdMRknnPTJOJrNav3V525f/d9szER4zqTPQ1gdaVCsn/70p2WrrbYqvJLllluufOITn6jeyCGHHFI+/OEP17sf+chHlt/+9rfl/PPPL+9+97vLOeecU9OE+++/fyUuk5/CyBV//OMfLyeffHKdQIjDethLX/rS8vCHP7wSiPzyRz7ykWqQEM+rXvWqIu98wQUX1DqE8G95y1tqVEfhv/Wtb9X+MQjaeepTn1rDfQpNEc8777zy9Kc/vfbThHjyk59cfvCDH5Q///nPZZtttqkk3MjzwQ9+cFl11VXLd7/73WokKO9jH/vYctxxx9W611tvvXtI66EPfWjtBxwQ4qMe9aiy++67l0022eQeI2fi/OUvfylf+MIXypFHHlmJn+F90YteVMeN0PXpD3/4Q9lhhx3K6aefXvvcSNLzMHjZy15W3vSmN1X8FTj86U9/Kl/84hdr/3/2s5/V58hl5513LhtvvHHtO8eCvETC8PSZMT7hCU+oMoIZhV9xxRXLhz70ofLsZz+7OibaYjBcW2aZZcrqq69ecWyOAdnq7/ve977aH3L40Y9+VI444ohyxhlnVMP3vOc9r+yyyy7lIQ95SN/5Tf5f+tKXylvf+tZ7+rHssstW/OlRM9Daf+Mb31jXFuDh87POOquO/Ve/+lXVKXr06le/umy//fY1reMemO+666617kZ6DKe/yXGnnXaqjhWsf/GLX1Tcvv/971ddIOunPe1p5eCDD65ybYVevOAFL7iH0PXXc7vttluV3Ytf/OJ7+s1Q+v9zn/tcueiii+pc+cY3vlE9+H322afqFZkZw0EHHVTOPPPMakyXX375qhvPfe5zi/rJ4Dvf+U7VgYYJfJEpPNSz3Xbb1TmkzX7lhz/8YU3hk6HxwXijjTYqp5xyStVJbZKD/jbSUvcNN9xQ5xe5SqXRk9e97nU1lUY/jjrqqLL33nvXv+H6iEc8os4vUUubr/r0mte8pnzqU5+qXTNma0WWEOiudvRF++YDp9C9UnTwaARCJupy74477lh1vZG+OmV4zEV6TR/VxS7QaTp0/fXXl8MOO6x88IMfrNfVu8IKK9T5wMY15wYW73jHO8ob3vCGmcRLE/YlhNWBhvIwAoyYCcJAM1IMFwPXJSyRF0NqAj7pSU+qimnCffWrX63KxXC/853vLF/5yleqMjBAFOg973lPncRCdPebJK5RPqTDWJr0vFMTymRg8E0WSmwSMyx77bVXbRPxnXjiieWJT3xiJRIG2+JqI1bXTFgT9+c//3mtC2F47vOf/3wlX5OSAXrgAx9Y9thjj2rc3G8SMnaKawyVe7WPrCi7OloOnDduYsqLIzIT/9xzzy2veMUrymMe85g6Bv1ULrnkktqXX//612WVVVap16644opqrBVGqeENA5OKYbdYzGghmW9/+9vl8Y9/fDnppJNqXxTEBk/4Ijx/cyIa9giUsUOoynXXXVedBvJ1bcstt6yOx5e//OU6VsWiNGNDJ8gcLowSI7DvvvtWOXAGkJYxT2RI6denP/3pqhfqYgjJi4wYaIUDwmi6zjDSJ2OHJ8PPOdEvhod+uqbQI21zoOxc5eio07jo4Lrrrlv1ihEWgSBBGJID/T300EOr8e0WugZHxlV55jOfWb72ta9VnNThb3gpnAbt0AFkRBfpxh//+MfaDr1nuOkXg/m2t72typ9DR/b6yrjqu7rhz3lTnv/851cnxFoM2dAhugGTiQpHgg4hHrpLPvphbnMsZEbMIbrACOr3McccU/uH2Om3e+nWu971ripvDpF+aJvTIKXmGpnA6Oqrr67Ooj6uttpqVVcQi3Y4uOTOoXnzm99c1lxzzToejiAnhA5+9KMfrTqLoOiBdpA3MjfnzFl1ImR1XnbZZXVObrDBBtXphT+5w3rJJZesbaqDDGGgXY6XMTTnC8bmhih4FEoIqyMlhpHX1Dx9kx3ZTERYHqWkJo7JSIlNOh4jo2NTBlLiHVNkCrbSSivV+3hqJpCJTakYPkpmwlB+E4gCq49SH3/88ZUIRQ6UmPH6yU9+UlMPFNz/+mJSMBQKkuDttoIQkAcSQVQmJOO66aab1giMt669ZqiRsehEQRIiNe0ZKyPHO2WwGGGYiXyMU4rBOJCPMZvsvPqXv/zlldAonc9FCepEWDASEfASL7300moMPvaxj9W2jRNxqtdY1aufyAs2xq6NJg/XePGiUtcYPBEIZ0QEpw0GQhH5iCjJ2TWygyGj0whT2zxZhY6QHcJjVEQpcNJfMlMvPPsVBIA0OARkzYiSOwPP6Ch+W2tQkK8+NDLRT84Gr1vxm6OhNINLdxj9bbfdthpmZMCoISxyohMNUwb9xz/+cVlrrbXqfXaQ9RZOwXOe85z6sXHR61b8vdlmm9V//Ua8nApkwRDCgpNEF9ZYY42KmciHA8AA0yGEgOhFdnBtBKguclP8pqsMsuscMHJlyCcq5AVnOkl+dKVFzqJE/TI/6SOdbgSO+D2H+JGm9oxbFETf9ZtDZl4jAIRFfuqk40id7hlPIzj6+KxnPav2gSPIoRSh0zNy4jR5xucIS13wo4PmAPw5NmyHyEk9CEdbSA8eyBZZGaP+bbHFFrV9dbBjiJKTQE50yv0KvaUXo1JCWB1J8XRMLIJmvITpjONkhMWAISwpRIaCglEWiszjpYAmH4+qERaS4JFKmXQJy/OUixIjJs8x8j6noIy1z01GRo2RocCU1P8mITLStjIrwjJZpX0otZTgZISFuExIRXRpQkm5+ByhSGeYBCYb778RdyMs94qGGAaE3SUsXj9PmzcuIjK5eIFtQZjhNgl5lkieUWfoTbTJCEs9sJAmEQ1Imc2KsBA6A8qY64/SJSwGUMTGc2foGdyLL764Ohl0gYwY3n6lS1j6oS3jhU3bcdolLBEWHeFNM0q8aM5CM+QTERYyFLHQQ6RBPqI5OiRy6yUs+uM+aaVuOlHEP7uExXgiEQSKiHqjH/ND1CJihKe5wQlqhIU0GNzmSHQJC2HoO7LguCEqzhyHZHYIixMlijA+EaV5zanzOaJABP4376TTGHF6rG/0wHjMS7ZBJoTMzBXExhkQfXMOOIddwqIryNqSgLbMCYRF15E958gc7BKWen3OXiAm80S/EL0oiIOhfc/Ta3OXw9cIy9wyR+hgL2FxyhCtPkmNhrBGhaYn6CdiosyUQPqNsrYcMGPRTQlaZ0IevEkTyEQ3IaQH5Jp5ZmeffXZfwtI8I83ozQ5hUVT18VAbYTFCCJZhR4oMuAjLWkT7XsVkhMXQM+AmhX6bVPeGsIyDEUEOJjWDMxFhScNYx2Egu4TV1rBgaMKJlhhYKZC2UUMqBFZIS5SCaE30yQhLvdJXbXMF+U5GWDYMIEnesVQlsuglLA6ByEqhI/rbiuc5GMh1VoTVNjDon/Rv2yjTJSx1tE0sIitRBoMvpaZMRFjdjS4wQBAIleG1YaGXsNqGi7aZiNFFpowmnGcnwlIHnKVmzSHjaOSoPWlUZN6i5V7Ccg9HoX11pEtY6kVovGsOknmpT91NML14dyOsiQhLXaIa+IhiEUFbQ+qmyBCraMiYZAKk1dxHRzm0SI/zKDXcJSy2QdqWo8dJ7d3UIiWKhLuE1dqXbfCMyEwb+uozDoFIiePSj7DggPj1p0tYbIRUp99kITMQwhpxwmrfueItUTaTm3fLk/7sZz/7X9vaecUEb3IiHoYT0YmcKIoJL+rpF2GZeLwinvnsElbLNTfCkp9mHExyikx5eYAWyVvaZzLC8gyDxPgymLy+e0NYvFNGlOeG1KUoJiIsY0ZuooXelCASsjhsMvJM9U0azxh5pRwEpPzNb37zni9yT3VKkGE0DrjxahmUXsIi9/XXX7+uJTB0nJJGqrNS/0FTgm0jgOiQIwALfWop28lSgoy6CKCllTgUogHGtpew6DfDKT0KYyln0bAoRh9mh7BgIfK0pka36CudapsaWnQsFdYvwjIn6K60n9KbEmSARUHTG2afAAAgAElEQVScAfogCpHN6N0912QwO4RlnUlUKNUuAhMBmgMiFH/3K6J9juNnPvOZmtbdfPPNK3HS396UoFQhR4E+I7LmHPbW25sSRHLkDH+pSPPGuhSC5ECIttTZj7DoIv3wXJew9JFzJVrlZLa1z6QEZzVrR+A6UuDpCfUpoVSP9EzbesoTtXPMxBTRMK4UrO0Qs54gJGdkEJa6LGgjNlGG56RrRBuTERaPWrRhwZQhMUkbYUlXIUftWti19sbAm0SzQ1g8YpslGALGahDCQh5STtpFkn63tSAGkdFnCHh6iInxQu7uReK85V7CggWDLLVhwsKSM2C9yb0mPkMKb2kZkaXfU7mGRTXtpEK85NY2nHRTgqIb6TsRj/EwsNYDFR42Y9q7Xbqp/KCE5X7rViJh/YEp+fK6J4uwpJBbdgDu1gqtC3rOTjnkINLpXcNiGOmqjQicNVG9v2eHsKyNiLD1VZaBIyP1xHEzXzhY5oTx0LtuhCXFyZjqjzr6ERbSlnJTJweJ04BkRD/9ykSEJTUpvUjfRNNNhzikIhnjNufoFzJsXytoXwHp19ZEa1jSd4iP3iJFekV/e3WlH2HBkXOGPOkaGSJJ9giO8EBYbExLCSIqKU3zRyq8S1j6rw8iSrYDUSXCGgEyujddRECMRdsEgBxER4inX7Ee1LbmShMxwjwsXqaIhhdHeU2MLmGZtNISUieMlYkl3cCIMow8QoQlnKd0jIlUhknMCFgfMiHbJJbqkzpoXqhNF1JWooTWB8YIMZigPjPOpsy9my7035gZO165sZkkyI6hRly8ZIZbCgXJwImBNynVy2tUkLdJaJHehEO2yIcXqj8MNG+aV8nbZvgQnf95mCakRXHPNGJTr7SoMSBhaxyu6dOxxx5bowt9RoIiD0WakBF1DU7SPhwF64HNuMCWATTpGQ8L8lJD6oc9R0LEhRRgPNmmC4bRYj3igQdHRDTfNlJI2yB1bUlLipJcl0Y1JuSt/9pjcKWI2i43u8FEqPRIhAiHtgHCrlU62HbAkpVNKE2W1gN53q6rn5zJra2FwYqBtHbSvi/FoLaND/SIEaX3NpNoD27WaOgjnM0DUZ70FvwRPhzpEN0mK8SHJMic3BRZBPqPADxvTOaRueG5WREWh4N+u1dEDNPmdPlc9ME5RZjkiwz1TybA3Ee20nmizn5Ff8jUfCFH/TL3RGMIxQ8H17zWf3qGfF2HqbnR9L7t/iRH2Qj12l3aNiyZ/+Y8rOBrPsGXAyAzhJQQGlkjLG1bymgbmtgwmNMPBfZk32R6b+zj3Hwmmy4mQbt92VP4zXjyHBXGhjGQAqGI/QolE8bzBnmQQnDRDK/Q5KbUjGeXsCiySYIAGH0RCgVlpCme/rifF2z9iieFEExobVFCpNU8cGtAjLo1LYSCvCi+Z0QwvEtGyqRgJHnmyMCPvnQJyzi1Z4Ix8PpvVxmvr+0kRLIMMqJljEwOHr7Jpw/Grj19YShFXoyBCMW9xmzSGSPjIPXifoYRuSkIBWFYEIeJPjMCPFHKjDTIyqQU6Wmb4ZUi4STYaUge6hYJmdRtK751C9dMcMYXLkrbzYZEOSNIwgI2GcOgbQBAMAinu3bTdIPskGkzNu37adZIjaWl6hgcOsNwkZP+i4paWghRwdfGFwaLIReB2+VJniIU7ftKBAPZtujrOyKhJ22nKTkz3G3XnUgIphwi4zLGtivSOKwFNVx9j4ceIL12TcpO5I5Y9QPWdFOUof+cKcaU48NZk06jEzZ2kK++wUXdLeJRNxJoMkHwHBdkpq8TrWN1Iyy6y+GhbwjX3JUV4RzSZwVp0AP10wv1k790ucxKc15657rr5OVeJG03Jn1o0bl5RaeNHabGaL7Y9NC+F0UGdgGSH9ti3sPNZ7AxP5Bs+8oH4hYpqZNMkTfMra/63zwVKbbXMiGzFsG6bpzNceT0mst0aBRKCGsSKVFGnleLOHpv5WHLyU9UeJWUkNeKYBhQCtI8fc/1bmtneBlFRGBiapvhQG7WeCiw5xlqhpsnRbEpIgPhXgahFSlIBohB81z3GgNtEnU/Q3KMuUnVJSzEgVQYSzsTEZIop/fFmYyNzQoMMzLSb8RuEqpD4cUaZ78XB9sUIc2JWJtH23YJImNGzhjtSjT5TVoGTV+Mh4HmGLQCQxiY5K10dw+27zm1a/qrnwi1+5lIo+3+0zbjwBDAliwYQ2PqR1bqkTLlMZNZK8bKGHGIup9xUERu3V2CdE39DCHdQMBIDWFwgKS4GODewrMWnemfFLL+SStJOYkiewvDZocfmdFDcmjFNdGX6Nlain52C11EWrBzDwdJ4UBZ42myZzA5IXQf1voG30Y+ojRRa29BhlKN7uWETGZku4RFRz1DL+kkgkYAjaxaO5wXcxVZmq8iF3Om7cr8nw79f98/k61AyN2vj+ibea+wIWyE/32Fo5Eh8qGH5hJ95aT2FnjIZMCHs9DdCMKZoX+caHbGRiGyQbTuQ550pL1OTt30hX57thWfmU/N8eg3xpn0WQhryNKYaA1ryN2qzXcJq7utfSb0LX0IApMhMNEaVlAbbQRCWEOWH8KSPhGi89SliOTSZ0LhIfNGFYTFIx+VXPdMwC99GB4CCEtESmdFJyL+thlpeL1Ky3OKQAhrThGcg+eta0h3Sf9I80gR2ahg7WGitbE5aG6gR6WDpBvsZlSsQcj/Wwtp3+UZqMLcHATmEgJe7URXreVIP9uhaw1ManBUXkE0l6AauWZCWEMUmU0KcswWTLvF9m757mEWeW4bCLrFlllrRd11jWH2MW0HgX4IWDOipzbBtGK9y444JJYyugiEsEZXdul5EAgCQWCsEAhhjZW4M9ggEASCwOgiEMIaXdml50EgCASBsUIghDVW4s5gg0AQCAKji0AIa3Rll54HgSAQBMYKgRDWWIk7g52pCHgtlR9HSnSPVPGmBK/Jmuit5DN1PPNyv7xajKy8yqrJxSuzbKcnO2/kSJkeBEJY04Nrag0Cs40AUvI1Aq/I8lUCrx/yHT0v0vUmcK8I6j2+frYrz41TjoB39Hklk9eaeUWZ4tVnPvP6Kq+oSpkeBEJY04Nrag0Cs42Ad8F5m7x3AfqOm5ez+sz797xjzrvevMMxZWYg4H2D3o3Zjq73fkAvmfb+RO8RbMfPz4zezlu9CGHNW/LMaEYQAeklb7X3Rn+v6mIIpZu8YNYLjb26q739ewSHN8912eueOBVeXUYuvlAvOvaCY19Mzhfrp0/kc0xY0hlyt90iDy+P2473lt/lhZiE3eI5zyvtmXbds6536+69x0T3CqFW5JO141lv1G7FIE38bt3efK5fiuuek5vuHYs6tdvtS/usW0erWw671dut2+e943G93/2w89M7Pvd3x6g+97T7u+Pzueuw8Ix72tqIz4y1i12/vnTbMybHUvSW3v6349ndr/4uFhONt59uuLdfm+onDzJr/Wmf9epXq6NfP7ry0n731GDt0ku/1dnam2hMvZh4pntW2kT1eY4c6JEiqmL4vFGcvJxP5nVCfvfW+T+C+M8H3XkDo17d6H2u275rbV2mzcum673Paaet26hjMhm0QxDb3Gr62PteyoZTb32tHTo9WdEH/e/O4UHG0+a/9tq4u310vemFt9QgLMfZkJ9XqTlaxPlsTWf66VTv2Lp1Tja2to7Z2u+9t3eOd6/34konumui3ettjtL5Np96bXFXr/r133U/3bnfD5NJhTnBxTkiLArkeAU/lERl3jPnzCITzXlBDmKT33XQmxep6ng718krVBz7ABz5YAJ3HEQz7up1pISBu8f5P+2gO23zdJwN1QyrA9ocBeCIC2flNIPsSAWejzoUnpBjEBwhoM/adP6MQxG12YBmyPTZcQs+97okfX/iE59Y++FoCvls96vHcQBe1++QPYL0mfcDOqrBq2HU4aWc7X5YUXDn4bTJqA45cO06ssCRCG0cjKC2eeAOlnMYnTeqO0PJoXPGpx5HFjhCguFjBB1NwRN08CT8Kb3X1jjiodXd+uL8o2ZAjV+OXnvOC3KcQbufjBxV4Pwe/W+Kri1HnbRzu7rXyMHE9hkc4cM7dSRCO625q6fODHK4XLdNR7R4v6H2pV70VR3k3q+OG264oZ43ZT3IGJsT1fSVvMjeOxIVn8OA3tFf46F36nZkA5n73bDWfpvAPoOtOmGg+L/VBxPHt9Bz9XmOzjnOohEE+dAZeuBaw9W7HHuP8+hHPjBDenTHeK1/6T/s+7242LlazrVqMtcvMnewJqfPQYQOiuw+T38ZbHpu7U0/vaOPDmqv+65J99JHJzXTOfjTQ/YB5s0ewJ1emB/w1Z5+a18/HJLoKJnmWDZnheHVnufpAZzU0cajrXaEjs/87WW48G146FMjIPNG3ealOUPf2iYKOuQdhexZI3f6r33vBFUPvXRkiqNL9MdnZNvWvYzNM3TAkSBskCODzGftuNePvtEn4/O/fjuXzdlo2u86ovqiv+p0XE3rb3P46B/8yRp+zgJTVzvOxbEq1kqbfDhIMGrn3NFbmLZjiPTfGVyOPjEu7xx11lvDxEu89dtnDRMvHmbX5vQdqXNMWAbivV0UXCcptzeOUxy/gWVCmKhAoUCE5sAzxtgZLgboxE0gOc8I6BSQksoVGzjFdogacPyNlJxP1E4BRgjOnHFwHeXzpmbrAgCzEIqgnASLSCglUnUfATrlVD0mn/NvTMCmeN71517k4NwphsC6AoV0Sq68NaNogjmUjiI4KPCSSy6pXjZjrw6ComzOnWFUXCNAZz95kzRlMC5KwhBTUB6c1IND+lxjDLRtsiNqhCN3buJb76BEHACpJcTFsLuPY6Be95ILbJE9+TiokNycPeU5aSjnYbVJAFNnUJkkXszrTCfFRHYwnclk7QWucIY7uTD2DudzmKL2XIOPyew6I2bCIBqH5jHyvYWB0AbC0Q49cUjlzjvvXOUKZw6R85as8ehTbzHZ4AkfZ4uROQNBb9tBh3DwLGIkZ2dWIXrjdlijyUb2xkRvyY5OwNU5VAwWp4FOWHjXBt1lIBGfc7sYXdcd6Adr+qZNToWDFM0FxaF+zkqCj/ExOrCBvTOsJiruo5t77bVX1SVtMaLO7TIn9ttvv2ooewsj5jBApxUrjBW90aY+MUgcLn2hw3A3P8xT2HBEGTzzC9k5TJOMzB/3evmse+kZjGBl3sDPnHdWGWzMa7riGTbE/xxL2Ji39B5haQ9mznpSOKlsBIPMTnhxNB019xV9Ikf6d/LJJ9e+I376Qp+0xx5xjMjY2WEMurmKhJ11pT/miLHAkV6bX975qS51eB8o0mGH9Ies4OVMM+06IZjewABu9JntsMEG/nDnjNIX54FxomGkL+wm+2neOGxR+/STPWATzWUyV7f0McdBaQ4fJ8s1cxQ2jD6czFvk1sZPJ80XeuK8MNfJ0flm2jYP/a9fxqNOsjB/vbwbJkjYYZnmADviN11yAoW5Qw5zUuaIsDRsUnoTsgFJu/kbGA6lMzl5KRQOCJQA8I7ScL/BmWQU04RkVBh4oFIQwnYvAZkUFIChYXT9T3kZaKAzWgx4K4TFSBMAUgIYZdNfQLaDCCkYQ253FsMqClKvv5EPg8+wmFS8K0TZDpfTBwcyMnKEQqAmIKUxwQnH3+24EArtfwJuR4k4WI4SMmrw838jDJ4egywnbvJsueWWdWIx5EhOvZSHJwYnCiSShANy8BlD4QA4XjtDzygoxoMI3Yc4KJmD9bpnYDGs7RA+z3SPGxEBkjHyJzOeoskHS5Ne4YGrnxGHC+Pe+sEYMiYImdMyUWFgjIkceJHIxem0jASngG6QpQk+UeGIuE/UrZ/qYGA4TyYefNRHFzks0jwMjn7BmWE1gS2okw1iZ3gZaeRCt71Y1YSHERlpy9/mAlLwDIw5AOokC8bdBGSQyFHxm0Gjh3SBHot4kG7zePuNk0NBv42LPLRhvsGOPPxvvvUr7muHGdIhbZmnNhfQdSTKeMGd3iAcEaQICNHRa7gxbOYRsuBEmdcMGew4U7BDonA1X5CrvnoOPvDn8NAZJOd+c5HOwoTOiSLoNFkoonMGmYwZe+2LFDiCDU96TdfYF/KAg7bNJ3PM8+wPfTBvGwZk25xoxKhog+yQhCwL3WBjOO3sANKhj0iSTsnKkDMd0AYHjW7oi/bNbTaNI8vpUB+dhJ/7ETbyhpF64OAUarpFZnBCGjBms1zzo5Cf8ZKfOpEicmRfjYutNlbFPKa/5iV5wo+jzfaZe+RjPrOX+mW8rbCL5gv5cXbUw0Yhe4GMNth7B4jOaZlywtIxXgejzDs2QAAx0IiLkbdF12/CY8RMAuAB0+RHdASPsAiQsBkBRoIAecBOAmbMeVoICcDNqwKKqMeEN0EoM+AZWEQISN4a5RO284DatmHCohiUnHE1Dh4jL4QHxiuSClO6hKV+xloEwXDwCGdFWIw1D0nKUSQ6GWG5ZoxwosAmIGeAYYOfyeM3ZaJAUimiJdgzpgiPwZTWmwrCYjzJiVKbDCbnrAiLIaTI+uH+2SEsnqhJauwmpDEbv79NBnI28Scrs0NYHBHyE4Ux1gy0yNuR8DClHzIFvHgeLA+3H2HRHxObU8WwM0QyBuojZ5/RYYaXY0Hfu4TF4KqX/tA3OM2KsNzDWMKBl0tfOUZ01uf0dbKt1l3CYgRFoArdIiukKW0KHzpmzhoDeZtLHElEY34Zl7nK+2fU3Ud+DDiHDj6iAfW0PkmJIgfPsAHuFdlxnpCLtCy9YcTZk36ERR5kY87pdyMsvxluxTjNBbiwDU0fOXYcCZEUwjd3jBWedJT82bJ+hEX3yY9NassFjbD0yXxjzDkNPme0EQydFLlztKTbOcd+9yMs40KK8OkSFiedPeC4kQMboZ/NoeaQIleZBPIhG/2FH33Wn+aoICzEzbnUhgyPY484GnCj+z7nNJKpeiciLFggPo4hTGYsYYl0KCESMHEoAe+9LT62NS+KISroR1jAJTReGMJq3hGApEkIXsgsKuG1I8eJCIvxoQiMBcOgXkoCeEa9H2Hpo6PbGQ4hNMESGIJDkiKhVrqERfFaepMhZyhmRViUi5IiFR7yZIQF27YeITUhYjCBu4un+ougWyRrzLxUpD7VhAVHkxv+UmnSZZMRFiJnjOiECAZ2s0NYsDYmHh1DzgvmofJ4/c8490sFdglsdghLfzgajBdHhWERYTKaDLgJDEefKRMRVmuXkeFpIh5yUF9L89Jf0QLd9lmXsBgV3izPWDaAoZoVYYlkGBTb31vaFGHNbpmIsMwDdcpicKyQLZ3jJCAF0Yn+cyCQq+i1S1jqRRjmcSOs3j7RZU6hCLARVoueJup/P8Lq3svw9iOs7inEDLXoUPsiEpFQP8Iy70TgjrHvJSzRsL6KljgpcOlGWPQcoXi2EZaIcaIyEWF17+8SFjK3PCCy4dixd/ra0m6cA7JTr/QlB8KcFZ31IyyOhHVEsmAHRc0iWHrAgeCczoqwjI/t5OjBhP7OWMJCQggLMMiFNyMiYWQUXjHlNqiJCAvBCctNWIrOQ+HN85Ja1IN4GHieENKbiLB4bZSRRyyUpGAUFaAIsB9h6SfjS1i8LMLXH0ZBv5FkP8LixfKmeYAMkuhmMsJyv7UFykDR5HcnIyx4aRuh84ZEqwybHHd3NxKMTUIY6YOFUZ7kVBOW9AKyMCmkK3hmkxGW+6VPpWvIUypjdgmLYRSNtE0H5CiS1ybvd1aFs0GPmlHtlxJkbEW8CJXcyJoxaAXpaLeR46wIS8SsHY4FElEfWbSiDfXBpUtYojHjpIN0wzrZrAiLDMgYFuqlT0hgdsvsEBajw/ByVKSuRF28aM6W/81HkUOXsGQuEJVi/DIiXV31OUPI65c6VDev37yYrEwFYcG+LTWYe6LDfoTFboi0kHUvYSFYuJBVW5vrEha946R51ud0th2I2m98gxKW9qVUYchJ9j97xyYiWnKhG0iupW6NBzn3IyzrgNbKRbycc3iYsz5DvnRqVoRFVzkxnC2k19YuZ2xKsK2RiESAY8BSBG13D7DkT0UG/SIskQpFkttthGWit0VwgiZ8noJJMxlhUUSGmwFAIshQVCM8NikmIizeiknMe9JPYTGPmAfeLXOyhqUeqRThM69VimJWa1jSMjxHawmIyWThyXR3uMEXcfJsTBZ18rqmmrBMCOk5Rl7KY1aERRcYJB4nIh2EsGDFW0OQNjPAzcK2zQCzegMEnExEUZJ1i4nWsEREHBP9koKixxwupW3h9nfb6jsrwmLAjVUmgMNmwra1ulYfTBjwLmGZJ1KHnC1pntkhrPYlY+sYnqe3jE6/bf79DOVEhKVt66SMOQNP12DPIRI5it7NP3KhAxyXLmHB3HXziZMoEmHwuoVHLxpkI6RizU/zdjoIS9bD3Bc1M/RIXvv67lo/wrJRwpoaZ7mXsMhOKt74GeZGTC0lKFVnfhi3dSTOe1vPngrCamtYiAHpa59z3tbh6DQHTEZC+lCq0LIJJ2MiwuIUkxtni71kvzlAxjc7hEXnkLLnOPwznrBMUhOTZ0UJRATYXWhJwMJmxl8emdclfEdMBOtZHiyjJNxthMUwEri0BKYnFATUJsREERbFNxGkSygK75PyiEomIyzKxNtBENZJpDgZAIZkqggLEeqHBU0Ga3YIi6cnZUU5hefInUdlIiAQeX5GXGhP8RAyY8S4TzVhIUkpL6SJEGdFWCJKC/WMAwM1KGExyuTI4Ig2yaZ5vZMZN94vD9Pka5tDWiTV3XTR1rDoCSPVNljA1XoLbKUKZzfCEpHrn0yB+kxgUR65q08Epr7eCIvcGBz6zhDODmEZv3SXPptX9KrtNOVlM2ht6/2sCEvqUrq8ESnH0U4vemUOmL9So1K0ImrrHPosdSjy713DIm/eOu+f3iIwRZ/a956kdtuaCDuhne73IrvvV/TsIBGW+hho4xGlc0LIGglxjG3qocccYI40B4NjZZ3O+p1UmkyG8fUSFvIV1cp2dCOpRlhwY3/a5hrzRJvtKxG9744cNMJqhEW3ZQ+MQ6qcY+YaHbDexGmFL3urbxOtYXHsbKSRMmQ7ZTb85gCrf3YIC17skexEa2tGpQQZEgYI2QCGZ9oWYLG6yclzYjQYCEIS9RiMySrHipgYM5Ou7VbjhQpnCdgksBbFSANNpCPKQHbupwCEQfHbd20YGJOlLazyhLQndNYnBsSWXyk8niNl7XqkhMUb4elKYYkK2maL5nW3DQSMNUOmHkQLCwZZGgke6jBhGBOei2uMlf6ZCBTI+PVdBCX1wlAyelKhJlnbdAEPKQCGRO5aWk06BambfJwBHq1Ff312vzY9z+jwFFvd+ksZkZlr5CJl13YOMTLkw+AyfIiQLBTpWDIlI4TIsDKyHAJK735rR7w616S6GGzGTX8YPTvF4MODm51owHgZIOkGejDZZov2ZUfeNDmauJwn62HaZJBEUia3PmrfRFWnfpMj7KQ4yM1kbusi6kaEzSCQJX0UdXTXFD1DP3na0iSMorUMhknaHMEw2tLkyFSBr8VyspSWFt3IKMALEU1UjIvBsv5AT5EdQ8s4a58utt2bvXV0IyyGhpw4aXSPwbJuh+Q5oaKrJj+ExRhzBOkRnGRD9EFbDDZ9cA/MOBnkRt84npYNbGyR+mzrSPSWfBhcUaq+0yfzVBEx89wZf4U3738E10p3DUtkR6+lZfUF0ZIp+4NozBWbQUSn5rD1bjibg8ZMLnA1VrKi86JA88ScMx5tw0S7bAWdag46m0YO5o65ieAtm8CRjM219nUB42Ub2lce9MmzTae0z0n3mXSjejg3nAgRPOeaM88xgCN7aQzsHjkat6gd3v42VnaTMyM6Nk89T1bGo3+tLjZXpMZRVReiZnf1CX5wJSs2X5vk5DfnRzSnLVj2poQnDaX7XJyjXYLIRzREQAwDYHUOeJi+GWfGoH2XxYRAUFKGPB8DpEzIhnK1dSoDZnAZf88y7owjg6JNXoVJabIpJql7pf8YekrvGtDUywNyD2H7nOeLbIEu5Ue4iLVbhNQmhIlG0N1iDDzB9t43hOA+E1VdDAhFFhUStAnHMLm/fQESFoyAyeEzODHoJnzbNs4ZMElc470Yh/QMo0ahCRAZUBjjYDhEttpjpLXB0EoRwpHiIX/GVN0IXN2cCVEeEiYLE5khEtHBVPoTpm0npknG0FPuliqFL8/VGLUnsnaNPFyDZdtF6TOYtZ1O/b7026uv6oQVorV+MtlmC6TGITH5TSoOC6ykkT3PmBo3w4hoeMucFAYBbnQDriICMjHZEJ6iboaILOBI72FqrOTWCseIV8/jVB9ChwFjwliqzw5YxpM8Ff1AcvChBwpZcmi6W4n7TXREK8UsskZQxkxnOB6TrZ10CQuJM7YcDmNsc47+m3P+pwP+N25GkwGzPoXgGUdRKj10v3mAqBEuxwf5MJb0h765B+50nN4Ygz6bS/SP/nbXEkVxjD4boCAIekmP+hEWzM0x+kwfzFv6zJ60L86SDdJj/M0Ddcp6cKjIpjkK5oYUG0eFbOksXOlV+wzubBQdQvrao1PqRtJkT5famzHojcKxYNzpEFvALsnosK2eUZAcLBFvCwRgw05ZCmC/OH9+OKX0nD7oA4dclIWszHtOFqeXM20eyAawT3Ck8+TJgUPIfiMczpOCZMkAuUnVcwi0pU/mDLy1qU6yNVYOHXs19C8O8xzaQAzG4JEWw83I8TqUlgJrbzdmRAAhOmlfim1feHM/wlI3T7Tl9U1cisrIAKf7kknMTdEJGViijvaZiWtBWB8Aql6K34qJ5Dneg3b1TbRjcvJ4TB5ebrdonyIaYyvGQSDdz5pR9rl2u99r6ne/scKPkdFnE6cV/TcBGQmTTGRmrD5HBIi57RL0v3Ebj3pMVvhQcGPzGcPWrzDIvC3ER/kYIl6cqKRbtMuoiBha4XyYsAhBKqh7zSQyUUjwuoAAACAASURBVHjirUhr6me/Lw67p71iqr3qS8Rn3AzAZIXBN4kYDkbS+gTPXiFfKTnyIwO60r5noz2ernf7wRiODFYjK8/bFcmo0N1WGD9y4xR0i/rIhOzVx1NnpFp92mIcuoWxgosIpBXGkR7OqnRf78R4Gnvb9DTRs71rWPAwzxhRetii6vY8XaBPcGAIGeb2tgQOjDa7zh+jxaGlU2RgLjW8u31ieOmkMSBueLbIqt1nzclyQCvmrgiwu6Gld5cgB5Ium7PIqN+6J0JDCPSL7ug/uXcNLFmph+PUirmkD93P2BHOY/dZOmBnpbrJgw50r5vHbF3XlppL+mrOK3SWE9Ftq/WD82Zudx2/tkuQHsHH/Df3yKHtPqWv7TPjb292IXv3kJXMRtcOsWk+9+MZ80BbrZCx+dr9zJjp0dC/ODyrCTRK19tuNAKUhiMwEUbvZotRGtO97SujwevnkfHqhlEYEcRgklJ2Ss8LZPRntdmCYUAEIhwpri7hGEv7+gKPWYqnnwEdxpiH0eZEmy6G0ZepaHOibe1TUXfqGC4Cc5QSHG7Xp751HgwvhGcqquBJ8MCn4hvaU9/b6a9R+kx6UJQyjMJrl+ZFOHLt0iO86/ZN/sn6xENsX1Cd6Lsv1qFECqLuyd4iMYyxz602Ebft59KAiujdRiCRfnc9bm71Z07bMR6ZgO4al806ozqeOcVjXns+hNWRKANpbUH4bkFVeG3X0LgWEacNHsMy5u37RdZEpchslPEzq+iKvKSrEC5DNdFa1+zcM6/Lnnyt07SXSItirZchLhtFRq1IX1lbbK9pE43LlhiPjUIpo41ACKsjP2sbFkbl7+XOLUB2dwaOtqhHs/dIy1qYHD+iGkUjOpORt5FAhNUtnANYT/TuwZk8nt41Ln21bmoNB3mljDYCIazRll96HwSCQBAYGwRCWGMj6gw0CASBIDDaCISwRlt+6X0QCAJBYGwQCGGNjagz0CAQBILAaCMQwhpt+aX3QSAIBIGxQSCENTaizkCDQBAIAqONQAhrtOWX3geBIBAExgaBENbYiDoDDQJBIAiMNgIhrNGWX3ofBIJAEBgbBEJYM0jU3rThjdLelu4t64TjfYbefuy9bq57Ia+XwrbijfTeTOAVRO2azzzj1UPde/sNVb3eCt1bbzvwr/u8e71n0ZuYFW/m1lcvmvUON+16e3V7K7q3VMyqfXWps/dedWmvX/v61nu/dz56a7Y3YrTiM9joU+svXPUXNurX19bf9pyjNdRDFjB3X5ODe3zubfRdGbiuLf314mB4aNdn/5lkVabecQgzxVvZveW9neWkXa/D6tbdlRlMWjs+b/frq/aM11i0Ozvni3leX/SpPd/k53kYeTP7rArcu2/hhpk+GQsdcd3Lh9WpTfjBqIuffsOi4acOY9WfJovJ+gFL7XTr9ZmfphOua6Ppb9MJbbrHb/1t8tZ+k92sMMj1uYNACGvu4DzLVhgzR544Q8Yb0r0TjcFwNo2zu9q5N84a8gLYRhDt1FxHizgM0vlWXivl8D/vU1OnSc8wISUC979XTqnfUQiO2XB+kbd2MxQMi+MdvEPQa5Hcx1g6xsFZSH6b2I4t8GZs71t0jIh7nPWjLiTovCzHSmiP8UIyjYQZcn1ydIJz0fTXmUiNIBxz4OgDZ6JpX58cZ+DoC/U5x8f9cGBg3Oslt87mYYC142gQL891Hpj+Mmbw0V/4OtLE2VPa7h494vU+Xn7sYDqGjLF1wCU56Lf+vuUtb6n1ace7CmHv3CvnEnk3nwPxnPfkb8dvGL8X7WrbGVr649VHnnNcjvYRqRe3enu8ursExdAbt344WsX/3nnp5cRe7koWSMNLbL341RlKk5GW56+66qranjPGnFDAQDvfybv3YO0VZe0sNQqMWMmVYUeqdJbxd087/Zk8vGHfC4vpKXk6bsT5U/TJuJzn5Dw84zVGsnZWEny16Rw9hwE6W83J4M7ScnJAc8K8tFhBQJwd+qG/dM+Bg+1YC8eDeHG1vtEJr5vSD0d/0BkyQMj0iB7rtyNOnOnl1HQHk/YebzLLiZwbphWBENa0wjt7lZs4jCSDy7A5QoMxR1btRbw+M7lNZKTF+Jms3qTuRFfXvOzViz+RgJfEOhWUMXGOkjOkGDIepoPbGHZk4IA2v53Dwzg43wYJMoTOBGK8XGd0HdrmNGmFUXDYps8YAH87qJJx8eJgR4M7PE77TpV1QJ66GHz9cGQLgnR0CcJ0Rg8D75RT73xDTAyHQzoZMeSiLeSiIBxjdPIrYtK+wxOdX+YgQONk3BljBfF4wSujyJi7n6Fy9Dcj5nA7GDqQTr8RG5wRmsPnnIWEJL0xvh0k2U4xhieCI0MkBytjhR/j62Rhp8Eyggw8nLwhnnyQF2OtD64xxjBsJ/l6ES2CYugRgDOTjI+snfPkh9wQMxz10XvzECPHYqLieVjpC5IyZgdZIjD64jdCghmcFS+GdsggWSFapIwEHDTpfCck6Lw3cqJP8EEkDhSEOVkbN+fGMw5e9J4/1x3jQ5bOm1Jgg9A5PXSNrtMFDhQ8FeSsn+ToQE99gg+iU7SpLw5RdZAnnW+HtTqvD6YOYXWgIT0lA84Ih0E/9R+eKTMHgRDWDJAFchINMXwmponF6PvfoW88UITDKDAiDkxjPHiWjDTDzxNEbgwQo8qjZIwZAimYXsLiAfMmGUeniSIKJ7EiQoSHYHihvFaeuCiC8eV1IliGSR941IwCA81gIkx9d7IzUvAMsuglLMbLcS6I0Um63hrO0IhQGCpRA++c8dRPER9D3YyRAygRACLwFm6HNeq334hGBMnYwUNhDD2LVDznc23x/hlV+CAanjaCErEhu0aGDLeoCtkydPrNmJEXTBhf9RmHAymNHwEaP5JmFI0ZNnBi3BlLp/U6i+vII4+s8hW5IGsEKmJqhGUMZET2DshEqBwacic/fUB+xo50yYPs+6W0tM0JIG9Ri+fVJYrRRzInR0Vf/T8RYTl9Vt8d9CjKo1eiJ7jSLVGZqIfTgwiMq0vKMEc0CMq5Z+pox8wjMzLzGWJ08jM5dQmLvLzAF3l6MTK9RD6Kw0fpEefFc3BTJ6eFvLzomlzg7UXX+k6f3Kcg6t5DS2eAuRjrLoSwZoD4GRAGmAHkvYs+TGTGygTqEpbuSt8w8gyFKISXzbAzWDxbBqBbJiKs7j1dwnImGA+Y54o8EWOXsBhspz0zPiIfRMJgTlQmIqzu/b2EhVAQsX5ov5ewGBtGmZFDWFKVIkMk4LysLmEheWNheNsxJQyW02XhZrwwdxq2SIORa+nP7pH3rb9dwtKOCIe3z/snQ4a1WxhTxg+ROKHX6a2IqREW+WqX3CYjrFYn+YvoEI1oFCEwso2wpJRFFUgWofaWboQjCvG8aLRfGYSwpNR23333SvrScaJ3hCWSa0TDoegSlhQjx0xKW78RLnlMVPoRVvfeiQ5vpCciWfMD4SEi80JEJbJEsOYUR0AkF8KaAYaxTxdCWDNILqIVZ3LxRk1sBxDKsfcSVouy5OdFO7x26wK8fh6pdak5ISztMfrIgkFz/ESXsBhMkQNSmQ7CYrB4wdKKIhxpqF7CEnXpA6/YeJEm8hBdIqIuYVkrsY5hba2tC3WPjXHumfUnURXiveCCC2absNTHKFtfEimJNqXkuhs5pLkQldKPsERS0mIM/OwQFufCeEUwExGWiESE2C8tKO3refhOJWHRVylbBG2zg2imu8FBFHP00Uf/F2HBz1qU9TPrtFKhHAf/9ytTQVjIkW5zdNrGE6l2EaaUrigthDWDDGOnKyGsGSIXUQRDy+CKNhxayKD0pgRbd6XpRBiiEKQhYrj88striqO3DBphMSA8ZF66NTWpxV7Csq4iKhHhabs3quv2YdAIi7HSvvUGZCPK6yUs5G5DhyjDbykph/Tpr2ilS1jSoxwAnrPPpfzU2VsuvvjiShzSbuqTKtKP3tKbErRpAj4iXXhY+7DW14w1736DDTao6dN+hCXKEFkg4NkhLCkwa1aM7kSEhTRFwUi4tyC8Rvaep3PthN7eeweJsKxtiTD9Xnfddasz0Y8we1OC8CNzBCxKlk4lh34nHk8FYW244YY1XS2FbC2PbphriNKP1GUIa4YYxp5uhLBmgFwYMukc0ZF1HQZVakWaxrpIb4Sly9a9RD42KijWfRhhk3FOCYuhRRYmscX7XsJiVHnKojDRhU0VUix2pYn4eK0Ui/esDEpYvHMG3njaTy9h9RMbcuu3hsUZQOxSQYwgAykVZJz6K2JVRG3SQqIxUZuoyxqT4r62g7GXsMjNugnSQXrIjrFmtGHQNgLYsckJsH6kr22tygI/B0U9s0NYDL50sP4xulJ69IAOIWW/kbeIwfpNb5ESPOSQQ+oORtdtLLF21ZWffpPhIIRlIwxn4cQTT6zRpjU0UZVCx+EsEu0lLKlvWQIpZs6aSAv5ixJ71+DuLWGdddZZlUylLaVP285KOm69TqTpN+dGijKENQMMY58uhLBmgFwYQBNUOom3zZBssskm9ce6B8Jq6wLd7vKUbXywnoNgGMJ+RYR1wgkn1M0GUlUmJG+2ty6fI0jRgghK3SYx0vAZw8jzZbhFg9ZtRHptMZw3L8IRATD4Le3GCCA0hskWcd48g9ktDBWitmaHnEQQyFf7Igmfad8YJipIgCES7WkbAcBVEYVZa5L6Qe4Mvg0DsLEhA3n5vG2x9wz8rY3BzNoiQrOw37Zmi6KkvaQREY6NJT5Dbp61ziTi4sW3XWoiNmknBQbGpx8MpxSVHXGIzAaPbqqwO2bGX9rYphLkLo2GLNtORA4C48zp6VcQh/U2EboUtPa1KdoyNp+J2skKYXFIFETfdglKr1oPan2Hi+eMSfQGf/XTZX2ko9ZpbYRAWAidc9C+gmHThYjQZ8jSJhBrS9ZyG2nB1TwgR8U9/u+SWncNy+5H+qB9sqF39Ai2oih4+S2iFvnSeWlN1zldHEZ6m+9izQAj+Z8uhLBmgCwYWikK3ql0HEPLY0YUvGST1nqENasWteg2IrB2JaXDYLYt390hmeTWnERKjKP6GVMTua0TICDGx64xBt2k1ra1JJPXJgFEanJLdzHuDDjSk4JkAJGLvxkjKSHkZIOD9hls9bnOw2YAGcjWPgNswd24GTYRh4V6a0uiOGtAMNA+w9ZdF2lj1Q7yRFDWgtRtQwUi8DdDLHJi3Bkj/eUgqMuWdcZYsYtQ5GILOaJimNv3yUQ/MNIOMkKg7kHc8IUJkoCt/op2PI/sGULYqUPKq0VVsDEm97bvRjH6sBL9iNyMCZbdQqZIF06iE4a+fYfJLkUEKb02UUG+oir9ZgQQiXHDQmrZOBXrok2vOEX0UJSivyI1kRRiaZG9cSJt60CiPzsGpSdhRp/IlENjTCJ34xLhkZnsghQv0qGDsEN6yFPpEp3/RW/0qF33WZewOFIiZBEvMuS0mUOwQc50jj7AzTZ329q1ITLkDNqkI5Ow9NJLzwArkS5AIIQ1A/Sg7RI00RkMk5SR5PkzIrxuaQwGr9dwicAYF5GADQq9RcTDS26pLddNQBO1pRNth7eDCtG0whCLmEzqVhhAxNrWJRCmaMHmC961SFC/7Yhr/RTBSF0inlZEHdpvO9NsApAOErW1wruXpul+ZnyMOW++t4gqpKKQQSstrde2OSMt39dBtIwyA4pYe9dvkIh2eOXI2LZ3EQyiN2ZOBEPcimgClkjDehVDqz/tc8SIlKXMEIT0FCfBDkQRI2JVOC4iPEa7FREcg86Z6S0I0piRCKIVrcCUPkxGVq0expkRJ1Obexh40aLIBFlyVHqxEfUhnbYxQV0IEnEo8JIChZ+vSEgzMvzkSz/oMkIXhbXCGYIDHeQocEzoTfvyOUJXpHVF+K3QY8+16z7vEpa0ckt3kofNFuZB01/60HYJIjBRqWvw5NxwKsi9yed/BJAP5joCIay5Dvm9b7CttzBU7ZVGCM726H4G7d63lCeDwGgiMNG29tEcTXrdi0AIa4R0gvfKa+VlijKkOaQzeOG83JQgMM4I9K5x2WQjgswa1LyjFSGsEZKlnYEWvW2OkP5pr7OxlpISBMYdASk+6byWIrRTUrpTatjabcroIxDCGjEZWl/xpVpbl31nxM4m+feUIDDuCFirbW+paFjYeWkzhfXHlN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LMCIJAEAgCY4FACGssxJxBBoEgEARGH4EQ1ujLMCMIAkEgCIwFAiGssRBzBhkEgkAQGH0EQlijL8OMIAgEgSAwFgiEsMZCzBlkEAgCQWD0EQhhjb4MM4IgEASCwFggEMIaCzFnkEEgCASB0UcghDX6MswIgkAQCAJjgUAIayzEnEEGgSAQBEYfgRDW6MswIwgCQSAIjAUCIayxEHMGGQSCQBAYfQRCWKMvw4wgCASBIDAWCISwxkLMGWQQCAJBYPQRCGGNvgwzgiAQBILAWCAQwhoLMWeQQSAIBIHRRyCENfoyzAiCQBAIAmOBQAhrLMScQQaBIBAERh+BENboyzAjCAJBIAiMBQIhrLEQcwYZBIJAEBh9BEJYoy/DjCAIBIEgMBYIhLDGQswZZBAIAkFg9BEIYY2+DDOCIBAEgsBYIBDCGgsxZ5BBIAgEgdFHIIQ1+jKccAS33XZbufLKK//r+n3uc5/ysIc9rNx+++3lqquuKnfccUe93j6fEzjuvvvucsstt5Srr766VjPffPOVxRZbrCy99NJzUu1IP0sGf//73ysOiyyyyEiPZdQ7/+9//7v89a9/Lf/617/qUMjjgQ98YFlwwQVHfWhj0/8Q1jws6ssuu6xssMEGlbSQx/3ud7+y7rrrlu985zvlj3/8Y9lyyy3Lz372s3L/+9+/POlJTyrf/va37zUad911VzXMX/va18o222xTKBZj8IY3vKHsvffe97reUX/w4osvLvvvv3952tOeVp7znOeUxRdffNSHNJL9v/XWW8tZZ51V9tlnn/L973+/LLTQQuW5z31u+chHPlJWXHHFkRzTOHY6hDWPS/23v/1tWXvttWtE9dKXvrQcddRRdcQI5te//nXZaaedyhvf+Mbykpe8ZI6QuPHGG8tnP/vZ8qEPfagsuuiiNWJ76lOfWo444og5qnfUH+bVn3LKKeWd73xnednLXlbe8Y53JNKay0KVRfje975X9tprr/KXv/yltr7aaquVd7/73dVRSxkdBEJYoyOre9VTKZD99tuvfPSjHy3rr79++da3vlW9S58fc8wxlVje9KY33au620N33nlnjdT22GOPsttuu9VoIuX/RwDWn/rUpyreCP35z39+4JmLCPzud7+r+EsBvve9752LLaepqUYghDXViM6w+qRCTj755PLyl7+8POQhDylf+MIXylprrVUuvPDC6u1Lk3TXs+Tzl1tuuWI9yhoXBfH/AgssUEfWXRfzmbTfzTffXI488siy/PLLl6c85Sl1XaxdW3jhhcs///nPct1119W6RF8PetCD6lrXNddcU/9fdtll74n6/vGPf9zjBeuLexFsv6KP1iPUo7jvoQ99aO17+9xn6m/91zepSxGh/tz3vvctSyyxRK3DNQRuzQ1uf/vb3+p1Y2z9Mh44Ktoxtmuvvbb+355ta1WiWNhcf/315ec//3l561vfWrEnAyTf2lSnPvoMTorUoT6K0IxhmWWWqZ+36/7XnuIekYPfxmk8LfUIZ3JU4LnUUkvVe/TZePUVxv5Wx/zzz18e/OAH/0+9Ppc69nwr9AZGxthSzrDqFu1ry9iM8wEPeEDF9oYbbrinbXUrPoeVcfjMGJZccsl7qpvsend9qrt2alwnnnhi+cY3vlE+9rGPVUx7rzd9gA/syPymm26q93b7YLycD7qQ9dnhGLoQ1nBwn6utXn755WWzzTarBuk973lP2Xzzzcvhhx9eP3v6059eXH/xi19co6QnPOEJNQpjUDbddNNqrK1tMZAmMaLbeuutq5EymQ899NC6BvDxj3+8phx33nnnep8J/cEPfrBGEwhzu+22q2T3vOc9rxx99NG1jVe/+tX1/+OOO64aTGttX/nKV2pdDBaD/OlPf7quw/Ur6jvjjDPKK1/5ympcVl999XLeeedVw/flL3+5bLvttpUgvv71r1ejzKhJg0pdnnDCCXWM1jGssb3mNa8pP/nJT8qqq65ao6Dvfve75ZBDDilbbLFFjVCPPfbYmtZbb731yjnnnFP7yxCfdNJJ9XnGDvlaI4FlG4+xHXjggXUsyEYqyhjJwvh/85vf1Ij0S1/6UiWW1772tdWwv+td7yqHHXZYTSdK6cIM5sakHdHayiuvXI2nMevjT3/60/rsrrvuWtO8MLFe+eY3v7niiXDe9773VXlpR7p4o402qnVdeuml9RmETzbqhe2HP/zh8uc//7mS+wtf+MI6PiSHiOgLLBGCtjhF5NUt+qbPxinCF+GceeaZtZ5nPOMZ5fOf/3yVjbGdfvrpNRMAB/ojTa2/CNv10047rZKO9VfOAp2CPadBX8nroosuqnpGdw844ICKOVm6n9Ogr8jTeqK1Rbp68MEH13Y5XLIEz3zmM8tBBx1UcXnb295WHQ0O0I9//OPymc98puqzNl//+teXT37yk3N1Lo97YyGsMdAAXvAnPvGJanwe//jHl1e96lX/lQpk4JHSVlttVcmIMfniF79Ydtlll7qBgpGw8w85MTb+l2I599xz698ms8ltQu+5555lww03LM961rOqN43geM0Mi4nOsDKSJrpn9t1337r5w+YEEd8f/vCH2g6jLFrbeOONq4HXftvR2PVuW2oTKSBQnjQi2mGHHcoll1xSjaWFdd7x2WefXdcxGNZHPvKR9bd1JcRgIZ4Rs+6GxEWMcENYSEzfRaOMLMMpzfT+97+/jk/9olDkzOgxkJwA15Gg6494xCMqtgzn5z73uXq/9UTXdtxxx2ooTz311Er6+gUDZOV/fWRcjz/++Eo+r3jFK2qf9Y/B9zlZ6QtiJQNjQPz6wongeNABeHBUEIv/rWHql7VGdSFPMkKQ+u+alDGdUD+5kQt9QQicBYSiX6973euqPnQL4jNesqUT5MmBQHYcDNfIkz7RBfqmjx/4wAfKL3/5yzoGOqt//iZXdRgjWVmHMmZkCxcEZ1ywo3OiZQ4I3fE3pwPJIkfXkTCdNkZkjfToMz1BdnB/zGMeUzcT0Vdzx3Xy0hftpcw9BEJYcw/robXEWIsKTHTFROeRtsLb5/l+9atfrQaHYWkEw3CtueaadZLzQhkV5MFgMqYMhXsZFNGHen/xi19U489IMhyMFlLiJauPB/z2t7+9Tnxk5D7GSNRnVyFjxTNndO1qREbqa6k/aSLerf4gJ4YWwfJ6EQ1iEkHpp/6KePSJURVdMDqMsUiBcZOO0y+G7QUveEFNQzGWCPhFL3pRTQGqW/8YKR43A6ufyMTn+isiQFj6wJMXYTbygT8MtA/nZvQYbuSEQJEXvDgWSEHfpA9FW8gQWTCc7hMlf/Ob36xkJAoQAb/lLW+pMhYxwIQxRUiMercgWwZfRMbw6hPjrE7RB0JGVI9+9KOrXJEsAy5CQVwckd13370SufbIAYbGK+rrliuuuKJeJx+RXt2YOQAAIABJREFUIpJCcPRMG64hP9GS6B5h0FftcWLISaFnHCF62Iq+IhsYSFXSIaRE5gjJeirHhwzWWGONe3YEws8mDNkGhAtjOCFLOgBjumIeICl1Gbdo3Q+iXmGFFeqc8Ttl7iEQwpp7WM/Vltr6CjKSl5enZ5B4sybo4x73uHv6IxXHeIhIGDv389gZDsYE0fBepXWsbzz84Q+vKZPHPvax5fe//301CNJGPHOpGJOckWX8GZjzzz+/poN8F4lhYfwRDaMsamEIERJDKJXH6KgLKfDaN9lkk0pkrTCO+iedyCBKu+mncSATURpDxqtWnz7rEy9f3VJQiIjRVaTDeNj6icz88LxNDp8jPAZN/SIT45DOg48+Mux+M2oIzDOuM6gMvutIjPGFI6OMwNz7qEc9qpKL6AUpcQ78L4WHaBAa463PDDFZSEu57nOE7xrSQVyiJ2kxOJC5cYsQWqEXsCEzcmDQPUtOK620UpUjww9T42D0RX7koB4kLWprxIXMjQlZ9iuIHBlJn/oNF/2mS4gZSSEvDkYjXynJ7bffvl7TvoiMI6RNEW/X0YIlIufAICL36Qs9g98Pf/jDexwLTgmigg1dM07OCVxhgsBEcxww8lAPQuMwcR484zuMMhFdfZyrE3vMGwthzaMKwINnBHiKUk4mqfQGY9+7K1BqiZcvRcXIMnQ2DDDcJr3oBDlYSxIBuCZqapsEkJS1E+sl1jIYD2lGpIYYtWvSS/Xw6KVwGC0GlgFDWMgNMYk+LrjgghqNMIaMTNfgEhcikgoUFSBZRoTRYVg9x6BI3Yn4eMtIu41DP5797GfX9SzjZoQYVWlK44MZQnC/iAlBMYL6JjJVn/6KLNZZZ51q6Bg3GNvMwLDBR10ImYGEH2MIG8YZSSGwlgJDiPCArSjCepb+IQ0OBJw9KzJFtPAUASI8qUakDCsyR0K+fwcHuHBO/Pa56wgK/iJcdcGCTBASJ8CznA2krx31IxYpUfKCg7Tan/70pzpW47SeZS2IM9A2UDQ5IRvkqC3jMUbOEb1A5uQoEhQNq884RDlkqT/kSBaui8bgYxz0j/z0Df6cAdGPPsNWJIxU1ElmiI9T1FLR7fuBZMsZkaIVIWpX5CR6FIVKM+uP8bWdtg1npNgd7zxqSmbUsEJYM0ocU9cZE5phsgBvod9kFAV0Uyr9WrPe5F5rC8hEsTGBweHJtwVn0QhDKmpjrHnMUiXWtdzDIPhBKLzU5u2vssoq1bgwZJ5j7BCDhW5GggfP4DDIDCMi6y0W3RlVKSNpHP1rRk16jhFy3efaY8ikpERhjC7yFRkiBvhY92LYGDVRDkNlTYuBsqbDixfxIUCRojQQL5zxd80akjaNh+FHaMheyhFpI5Qf/OAH9/RJRKdd61s2eygiTZ8jfzjArO0MFJ2oh/xcJ0+kh3REzCILKUWGG242VIhWkAoykob70Y9+VCMvToPx6Y8IU9qVgfZcS3UhVYbbs5wD7ZAzueij+8mfE4TwEDLidn93l2BLB4qYyIcsjQF2T37ykyvhGiPsjB+pI1ayE+FKOyNO/ZH+5Ah5Bm7ahzUZijKRji/Gi8I4CpwBZCLCpBNwbmRIjjAjH9c5cHDl6Ii66Aa90R5ds1HHj4iLYyNqI2MRO4cnZe4hEMKae1jP9ZZ4pYyKtRhpPATWtpBP1JkWbYlseOYiEik1xsNnipQhL5mBlhYToSAOhUfO8EkXtrUzqSBRkh11+sRjRR7WO0R1IhP1i2wUxsLnCLJfkbZSB2PGiDLaDJqUFuOMMBljfWEcGSgGRiTTiv4wnogdMYpgGGJjk44SLTB0dvdJ0RmT9Sn3SPHB0meK/1vk5H91IuT2ho/e6/rNYFobgbEIhHFHqsYg2hK9tcKJ4EAgR5ghHPiKHBC8IsJFHkhWdCvaRYrtmuhCm0gNmdED0Yn6kDPjj4zhbg2QsVZEHkgOAbeCXJq8faavDH3vlnaYG4s0JHloC3nrozQk3RSxSTG2FJuND/QFJq1wgoylfelXpKsOMpJadQ1GyIOTZb2rFSRNNsboftfprSJSEtE3OSEtGMKHM8JJgzXC9Vkrokr6F7LqOz2n9cM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qknCASBIBAEphWBENa0wpvKg0AQCAJBYKoQCGFNFZKpJwgEgSAQBKYVgRDWtMKbyoNAEAgCQWCqEAhhTRWSqScIBIEgEASmFYEQ1rTCm8qDQBAIAkFgqhAIYU0VkiNSz913311uvvnmcs011/xXj+eff/6yxBJLlAc84AEjMpL/7ubtt99e/va3v5UFFligLLXUUiMxBrL4xz/+Ua6++uraX31fcskl689dd91VbrrppnLdddcVsll88cXL0ksvPRLjSieDwHQhEMKaLmRnaL233npr+c53vlN22GGH8te//rU89KEPrQZxwQUXLJtuumnZe++9y33ve98Z2vuJu/XnP/+5HH744bXvL3/5y8vDH/7wGT+Gf//73+W0004rb3zjG8tf/vKXssoqq5S3vvWtZauttqpOxfHHH1/e8573lOWWW66O6e1vf/uMH1M6GASmE4EQ1nSiO0Pr/uc//1lOOOGEsu+++5bvfve7Nao655xzyrbbbls+9rGPlec///kztOeTd+vvf/97Oe6448o3v/nNcswxx5QHPvCBIzGOH//4x+Vd73pXecUrXlFe+9rX1j6LsC677LJy3nnnlec85zkjM5aRADydHFkEQlgjK7p733GpsyOOOKIwlF/+8pdrRZdffnnZfvvty4Ybblh22223cuedd9YIzL0isPvf//41ZSUSuM997lMjM/dceeWV9doyyyxTjawUl3QjxVp00UXLQx7ykP/63LMPfvCDy0ILLVTbve2222raC7n4TJ033nhjuf7668t8881X7ne/+5VFFlmkXHvttbVdz4oGke4tt9xS21VEK6Ksf/3rX+UnP/lJJeBDDjmk9lm/RCzq0C9RmKhFkZZT11VXXVX/X3jhhes1z+kLErzhhhtqm4sttliReoSHz/XrYQ97WLnjjjtq+q7dox59g01vnf2kpt+HHXZYHfcBBxxQb9Hm97///YrBeuutV9traUF90Gd4wFgx7j/96U/1b/2SFlWHe9tzMNKGcYi0ydK9MG04ue5zOCy77LIVO/Lp1qMNY4ap6/3SyF059qab9ZWOqEP7D3rQg+pYFP0iJ331mTQoHVDoVpMTGUqd0k/1tDQqnTVeP65pS/8mqsMY9c9YpGbpYPd+/XFNP1sd937m5ck5RSCENacIjuDzf/jDH2oaikf/yle+shqjM888s2yzzTbl4x//eNliiy3KxRdfXI466qhy8sknV2O28cYbl8c97nE1ZcjAfOMb36gG8tWvfnXZaKONykEHHVT//9rXvlYOPfTQamif8IQnlE9/+tP1+W9961tlp512qob085//fFl99dWrofnBD35Q3ve+91VDvfLKK9eoQpT0hS98oZLLmmuuWZ73vOfVVBkj9JWvfKWSoH797Gc/q1Eio6L/u+++eyUOxpyh+/rXv14JBXF47lOf+lQ1TmussUYlM0aPMVbXhz/84Upe6v7c5z5XCfn3v/99+cxnPlOjUUZs7bXXrvUjNOnH1VZbrab0rrjiivrMox/96PKCF7yg3iNy3WWXXSqJrbDCCuUTn/hEeexjH9tXWxhE4z322GPLqaeeWvv461//ulx44YU12iUHhCZVuOeee1bn4qtf/WpZZ511yrrrrltJ6JRTTqmOhrL88suXd7zjHXWM6vHcXnvtVX70ox9VR+UNb3hDxQ5eq666apUHh0G/pSH32GOPstJKK5UjjzyyYiv6+9WvflVe9apXlQ984AMVJ3IyZsTmerfQJzrGGRLpIgHjIGdjlZImN+096lGPKu9+97vLU57ylEpIp59+ejn44IPrGJHJm970pvKSl7ykjvHEE0+sdSBD/d55553LZz/72doXY+Lk0DcyoJfGev7551c5aF8dcNtnn33u0QPjkYrVJ/rPAXrve99b5wD95DTQo80226zOgZThIhDCGi7+c711HrHIyqRGMowog/u2t72trLXWWtUQM3LWTpDKrrvuWg02o854S7chmXe+852VnBg20czWW29djT7PmWHhpTMmSIYhYIxMfGTE6CANhoYhZYB8fskll1SDaPPHfvvtV0nxwAMPrEb829/+dv37jDPOqMTImCJQhuWss86qRoYRfPKTn1yNt/EYH7LwOWPFgPKiEQNC22STTconP/nJctFFF1UjidgQq7U8pOx5E8Q9P/3pT6vh23HHHcv6669f6xD1IHDG3/OwQsiI8eyzzy77779/jV7UecEFF1TSmqgwjJ7Xpjr8rx8M6G9+85ty9NFHlxe+8IWVNBEZbJEXeTLM6oeZPsFJP2FPns961rNqXXCBG6Mt+jrppJNqxELWrZAT3PWf46Fo/6Mf/WjF5EMf+lDFUvuIDjZIsxWypD/aFfWoG3nr31ve8pZKcsiBnMmPTiAp5NqcHWS74oorVrlzfJANwqYfH/zgB6v81SMjgNzpJyfCdfLWd+RCB5EOR0jmwHjonDHQMTgYPxz1W79gieBhzWGhOyI+RDiqG5LmupGZxgZDWNMI7kysWpqEUWRM2wSUVtp8880rkSAcxMMQmNgMtcmKYExiz0mP8O55yz7zu0VFIh1FauaLX/xiJSoGSLuinN/+9rc1ImPkGCgGa4MNNqibChitSy+9tBpnHj2jxOjZIIIgEMp2221X62DAEAOjpL8iRqkzBvzcc8+tJMnYeAbZMkaK+7/0pS/VyAEhv/nNb67GVT+1L5pD5u75+c9/XtsRUfgbERiLSQMHBA8XXrw2kQFCZQCNQfQgJYWwkAMjP1ExXuMQUT7xiU+sUSKvXhEZ/b/27gPalqL4Gnh/5oCKgjkBJlAEFUVQBFSiCQPJCIKKGUHMiFlAEEXAnBUMBHNWDBgxg2BCCQoK5giiwn/9en311nmX9/ByH/e8O3d2r/W4nHNmerp3VdeuqumpcW0RkVSZa3E6jBeRH3jggV1GUrMwRhAML6Lxm/OMmSFHhjA87bTTOoGLgo2zdleSpT70tdtuu3WDz8ibG5KDFSxE4s5xz3PyXiF86QInCIFOEploFJ7GY55IgnOD+HyH9OG57rrr9rHBHc6iPlGm3+meaJSTgCzpm4hQlIbMkZJIiyOD7I3FvVnk4zpwRGoVTcKdI2HcHK+TTz65k58I7fjjj+/XMCZrIW3lIxDCWvkymOoIpGp4pqILUchkK8PMG3/Zy17WvVzGd5111umGSiTCoFMaaSeGmNHi8TKM0jqIRz8MhO+22GKLntJh7BAHLxjZicwYVSm58nClnKQpEQFjJ53GC9aXlCDj4true22yySZ9TEgPGTFMGmKUhmLkGFXGDZHtuOOOfVyuzwghK0aKEWScGTGEbc5IjqFETtJ8jDjDyuAiIgTFC+f9S3+51yLdaZ7GoV9pJ40H7xzHiQKX1xzHmIo2GFikUs1vDDEjbu6MNqLdZpttOimLGqUDkeJJJ53Ujb/IGQbSdaIJ99RESObFWagUKnIUedXuSs4DchLtiUz0rU8GXuQFI8efeeaZ/f6Za002Bh/myBbu1cjf9/A3T41zxClxD2/zzTfvG06M0Q7PxzzmMd2x4UiI7vyFMXlLF5qXtC2nBdHAG8n7Cxdky0FA9qI51yYv89IqpSkKpVtkboML2dGxDTbYoDtTdANh6TNt5SMQwlr5MpjaCHi0FjBjiwikZCYbY8irREqMwRprrNE9aAaPZ85QIxkGYPfdd+9ePcOIBBkyaSgLve4V8Iqla5zPo+f56kPUwei6PgMjStAHQyqFhjR4zO4tiLAYQekkBlnkJ/pBIghCRMPgSS0av3QlspW2Q57G7/4GghL1MeIMP68aAYkO4MFjd9wDHvCAHuEwdkUQIhrHI1+EymiaB8Mu2hPpSEEx8IiNZ8/giuIqqhAFIOqZDgJDbFwwkgJDoDA292U1URNcRcQ2T5CF9CEHQmQostQQDOJm/MlK2tR9QpECjBljZIfojL3SijAwHxGte09SjOZIZq6FoKT3OCrGaAfj5GaEE088sV8X4VakaH4iXw4OHXRfqrAhj4c97GG9f5EhnUImUn9ITsoVdvrlVJA5xwb50BlRE+eLbESGri2DQBfM4Za3vGWP5jgC9EpGALGRIQeKU+JepIjQfVvEZY0gbmRtLCJ8UWhtDJnags2FLoFACGskSmEBM8qMLKPHICOkySYKYJxFXqIQN7150iIl0YHzHcMoWuyIRDSARNzfkkphlC14hpcx4DkjFP/cXxIpIC9kwiAxKmVweMUMoojOdRkvht9xrsXTZqSMRzrTfSjEKqqRTvMbskKuDLB0FuPuGNfmQYt2GOnNNtusRwzGYuOJc3nr7nUwjFJXrlPRlsiN4UcMSFLaavvtt+9zZYARmajRWEUA5scAihQZdff8ZjbpPTgibfNGAq6DQJfXzIFzQEaiU9EPQwon0QGCRCAiUPi5ro0kiBTpMvaiH/fBkC5jLOph6OEOK32QI2IzT7pjXCIckY3j9AVDJEB+1aQLEYZNEb6HD5xFNq7jdziK1skImZgPsoY/LNwz4izAxzwr3bnzzjt3EkFsZE9OHCJOCQeGLnGE3GtE0HRNlMfpEWEiX84YwjVfBE9OZI/E6DvZmj/Z0h/RIAyRr+ulrVwEQlgrF/+pXZ2nyHBWY2h4vDMbw8RYW9AaL7p2BPLQpW1EVdKAHmRloKWZeLyMgcar9530jrSdCErahRdcJMHIu46IjhftXop7XtJ4mmgFufLIjcU13XxnXHjcUjVIUboMWUlTMdyMKIM5aUClAzWEgkCk+TSYMMCMqGiF9y2yQ2L++t78bShB4FJgogHevrnzut1LsluNEXace3DORSSMv3mL2pbXGHEbE0QxNkdM3vdZ1jmVjhQxMqbGWs9uiSZEokhXmhRJIWjRluhDVIEYpVxtjJCKlWZFTJwQzgUjb04iZWSw6aabdiJBPJwS/XM+pCTNq1KfNVaRExlXqlCfdEAzR06He2lIlLODMDQkRc4cDE162bGISXTkHmXpBbw5ICJu6WLOlEcZzI+OGDsCRLCiRziZE2LkRJCpPhxXuzMReWUekLmInSMkEpVCR2BpKx+BENbKl0FGEASCQBAIArNAIIQ1C5BySBAIAkEgCKx8BEJYK18GGUEQCAJBIAjMAoEQ1ixAyiFBIAgEgSCw8hEIYa18GWQEQSAIBIEgMAsEQlizACmHBIEgMFwEbI+3e9FDwmnDRiCENUf5eR7JlloNiLZZe45DNYWq1O37qug9x8tcrqcZmwc0Pb+jKKznfhZKY1Rslffsy2RTXNV27ZXRjMVDr/6SLbnaZk/W89H07bEC17El3l+4eI5oWs01PargWbaqBD+ta1+e1/FcVlV290wfnbd1PW3YCISw5ig/z6J45kd5GZ6b2mOeB2LcPPPhmR5k5XmSS6shN8fLz+k0JOuhSc8xGavnkRaK1+l5Ihh6OFnVB+PywKqqEZ63qdeIzGniczyJbD3Do56iygvGqPqDKhPz0RCFZ548++Mvh0jVEA8FT6t5BsmcPW9Gd4f2luN6UzMM6bjmmS3P+uXB32lp0fxdJ4S1AtiqLODhRA9B1gOfohhP1HsoV8kXlQIWWuNxenBSfTQPnYpiFkLzEKtqFyoV7LTTTt1g+39GkwGfdhPdqHzgYVlRFSekXuExX2PhUHiAFTF66NXDs9NuiNnDvipmqDThoeqhNBGq0l0qadS7xYYy9ozzfyMQwvrfGC33COk11RmUjlEKRrFWRk4lBFGW6gdKyVRasF5w6C8jIE2hDwbZ33pRnHSd5jgetuNUknCO6hGVcqzvpKtEI6I+pYPq5YvSWcomqZcnYtEfMkW0VVVbpQF19zQRmPHq31yUP1KyRr076SFpKhEko+CzeenPP6TNyNYLGSs9Wv3pXwrSXJcV1RmzOoDqETI4yv+IOHj7qlj4rV7EWC+IVLDVdatNphWNxXhds1J7xm1exuBc44Z5vVDS+eodiubc84C7dJz0WL2kUX/Iqzx5FRpgbE7kQwaac3w2B3jWNfTrGP3VSxKNlfylsPRDXvAwNg7QslKCZEW+5qDChzE5p3SmsNEHWRuPfhyj8oW5Oc9xzil5+Q2+zlGmy/dVKqpkX3pVkbA50lMEV/IoWdEdczcO58EeLrD2netrrgcH+m2MznO95b0c0rzrJZ/mXuepTqIqh6oqhTF5kpFxuq7j/TVXY6mXedYLO/VrLPS70v2+sxY086wXP06eYz2SX2UDJtfvzPMm5UcPXMvxhZsxws04Xdd4HFcpYzriM73xu+vqE47O0fxeur4CZm5BnRrCWgFxWBBSKGqcqT+m3BFjpKQLr7wqb0tJKJNjgaqRxmhKK0lT+KzOmrI1yhRRdmV1KJsyRErHqGitKSWjXJHSN8rqMJ5K9ChWqn6daAlZ1osHFRbVj0KkasbViwaNz9iRi7y+dBcl592rn2cszlM+SQkfJXoUplXex30mRVO9vkFpIuV6kLayOsYnSlK2SIkdxhwOjKPrMZDGDa+ZjTFB/NJv+nO8a6sNyDAq46Sun6K9oi3GQX033zM6Fq2q3cr0uB4cYcuw8LaNU90+xyrzoxK4MYqE1bSDI1kq8CpaVs1cvTzpOLXkYCe1K42q/I/PSgE5lzEUDSlv5B/DLDJUCktaivMiYpGSErHViwyVsFLCyGsxlK9SJkqdP9dH9PAmYwVpJxu5wRkO+mOUyIfRq/qJPhuvPpSV4jyVDpC/orGw4RhoylnBDWZVTR25KgKrvBPDrKyR8+iycRmrEk2Op5euCWONPOkEndK38zgicFEqS+qXnEX5dM+c4UEHGF0pPX3MjGjNXUkt68JYjYMslYhivOk/HXI+neDAcYJkOpT9UiiY/MzVOlKmim7Q96rgTt85jWptInkFd/Vv/q6v/qHIF6EoxaWGIb00FvOhgwimbAE9IxdyNgZkQ35wZTfMW7mo/2+MOy7GSL4ImI7ST+XK6vUuSkdJ2bIV+rDGrRfjKlKrItLIe7G0ENYKSpJXLH1Vr3twv6VSgfXuKYZKgVUGHElZQCqVIwZGrd6eapEwEGrkqZ1HKS0CSkop1ZyrN6ZaBAhN/Tr9aaI8BgGhWMRqvTHijK96aAwwr5JR4EWreccwGrOiqgy58Smcysjxbt1XMh4eujlaFIyI3xkdXjgiQUwWssKkFrBagq7HCDAs0pA+G0cZyUnozcV4GAGLj0fL4PleXwwA4w9TBgWWjKBxqfPmO9dlHB1rjqJH0Q1jaNE6To05ZANrY2e4zAv5WfwMLsJFlL4TOTBW5mr8SAVBuY6/xqQf5zFGagi6HicEqerTmDkoRcYqpjNAIkdjNm9z9BoL1zH2Kg7LWE6+pgNxOAZRI0/y5ui4nhQYA11EZ85+463zvvVDluaEYNTfoytqDxofA6kwsn5cxxzpD5wZX/NnBBE40oNlvQQRadENn0WF5sZ4IiebZpACg8vJ4SRx5hCYosF0W+MMwcMYyJM+edVNNWNiwI1DRGF80pfICbnAg9zoOJnBk1NR9QLVMEQmxmPdIBG4q2noXNhYb3TbvDmCro9MOB3WGaJB2GpfInzn+0vm6kJaS+apP78ZM6dE8WZyQ2iiKDJmF2CJOH22/uBrvJw014MjGXLy2AufkSh5yYyQDUeLMwIPZAgDtoBewndmkesVNHkr9fQQ1grCz5vmMVN+Rtsbed0f0hhDxsgCZYgtSMdQXobU4mbkGDtKT+EdixAop9SGKIlnxxsjLAutXguCdCgnhXQtXqLUCK+b0aomstMPw2AxaLxYhlM0xugy0q5tIUi/MWQWmrSa+xjSQoyh34yN0eCBW0D6UZQV+ZUhFXG4Vr3k0Tll3GdCblEjTOdM7gi08C1k82LIGJ8ybgiNweNVI3mGSNXuKmzrGojUeJDTzCgF/owLZ4BBQGKcgKrCzjDZnCLCUpQWnuZTnj1jX0VdJw0qQww3Y9EHI1QvlWREjVMldN8hdzibU1V2F42TMTJgBM1x8gWJdEjkhCwZO/0wxMiGoUXkDBeyleqiV6IIRpzj4JqlA8gVkbg3B0/RIifB9WoDiOPJjf7A2ngZSIRCH9zD5bQ5D8lW5XR9WRvmjzjM0XcieARK9xE5B4DeyyIw1vCmU+Zt/pObPszNPJFUFWfmCOlLapGRd30ZA2QNG+vR2DliIhW40l1rhtzJnGNnPSBK+qLRZ8SEcBVNptuIGCmbP6dO9Oh789KsJeSJTK1VOmt9ctqscY4tWSAZDgT9MkbY+CejAUtyEj3Rf1hIj4r8rRPyMgdkSmbGSL9hjPhkEGwGo9uuW/NZQTO3YE4PYa2gKBg+Ibyq3F6ngaCqWeAMHUNF2aQ+LA7KZjEzMAwsL0j6gtfK2FAyqSURAu+XkUAO9dZc/VN0C12qB3HxgCkugYrEqoK3YxljpMMLE3k5F4EgVl4aUmJIkYMFaAzOFw1ZnF4TgQgtMv0jaGM2B0Tq+kVarq3ityiqdtkxRtKgogUGa2ZjHGHCONYbi2dGX4hdhGBeJxUJAAAgAElEQVTRMxxSMQwa4y8VhtxnVjrn0TKIjJvxTzYEb/GLNkSyPFI4ixQYKJ99z3g41vdIgIfMQImMVSKfbAyqefhdmsf5jnO/hYFHylWNvF6twgDCi0fP2BqD+SFDhh3W1cjNcfSD945YKo3HeEm3MmZkg6iMtarfc5LgUEZTaotRYzwdgwQRXL04km4ZCyJAaMhRlgBJmSNdM0/GVDpaKo7sHIdUGU94mDeyZLwRK11g6Om66AU+0nRkIaIwbtEf3TLHyUaezrcmpCPh4br6pgcwRWa12QIh6pdzQb+RiVQxx8xvrmPM5iVyQ04Mv7WG1Dl+cHGs8cJJZKUva4FuWE8VNYlozJfTg/z87n4XkrL+OGPGi5wQOSzJjQzIEbmxF9YQh4RtMV7nsgXWuPmwI+wMjDlI9e4xDhI9RcyyI9a7f4uphbDmKE0Ky7uzwCyUelOrv8tqlR600KWmLGaeNE+SUjJcjCvl909K0A3sIhPeFuNBiX1PeRkMi4rBEwHV69J5f4yMqM+CQJzIh6GbXCQWP+PDkDKurlUpCQaDp+gYhMeY8iClnqShLGxjQNK8bMbOQoYJz5VBrFebW4gWKoNvMU9ulGCcGZlK4UjPzWx+5+VbfK5baUFGxNwZQuRoDnUzG0EiNWNjEH1mOP1DJnV/jOGQYkEM5swjR2KMiM+MKCKHs7kjCTiK2ERD5EGWImhzRzSMJ8wYPgYcYYkO/dUHg2NMDCbjyZtm3BhWOMCcMaIf7mXULj3j8j3DBA/XJnNGyjzJ3fg5I+4nmoO+nF8RG4+dbJCGsdIrW9g5XV4lIsrlPNFLht91yIg+0XUylCWgJ9KxxgRnUbD5kA8cpLtEuBw5xtg4fIfk9Yt86B7czB1xOJ/BRwz0AJFMvjRR1GNcnDTro15JgmzoGD2Au2jKHJG745GKNaZvxp+ewx+Bc4IY93qxJ5npBzGYq/HX84qI2XEiOQ4ZwicjTidHz/jpKt1AXrAlPzKxfupRF5GoOVqX5KlPx8GGTnMC6KM+/M4euP9Vr1DhQNJZfWocX+RNnsboOnAwfuOcjNDnaO4WzGkhrDmKgkIIvRlsxoFBEmUsr1FoBpcXx+tCPjwpi8aiZxQZW58pHQXmMUv/WfCiBwap7pVIBfCupBUouEXmeEpsITDE9Vp6xswiNk7eHuNrcTnGPSoGw8Lm0TKmDINFJqcvvSIyQsSMDI/YNS0ui5s3b5E5BwmIJC0oBIHALCbRDY/QnCxChkozX6TH6PLmRXb6rZ1jhaU0iciEcUMSjK3PUqeOZ2yNVx9SOzBy34HxRDhIQwqIkXJ93rO/cKk37TIivFryQb6wgL1rMvIiOHNlpGHNSImWedKMG9kjUvM1D/J2D4fM9QE7UZvPiB8GjIljGHhypxfuZ+qPDM3V/dB6j5n0KqwYdwZdFOS6dmwyrIjJ2NwfM3epMs0GGSRGh4wP5iKH0jP3imDqmiIwsiQ7hIFA6YuUlGuIPhGmvr0AEa7IwX1DpGH8IidePvlyUBhuJG8c9IOh5zjQf/f54GJuxsx4I0YbOJwnoqkmbSoCcU2EJVIRlXMCEA+5c5ZkDpAlnaZLyMH/m7P5+43OwMtna8lv5ko2IjYOUN0nKn0ka2M3Nk6G/+cAui9HLhy/ek8aorEuRYLuf/kd8dRu2Lo1YN3TO6lQ8nefk8NTaWgOWT0ThwyRrmPNgQ5X5oL+0m9yE+G6HgcBkXEwF0sLYc1RkrxlxpxiihiQx6U1BowBoLCMDMPCI+KZUlRKyIBqPFyKWQ8+8gh5qCImx+mrvpMOK68PIYhkeKCaSILx40H6vl6fjkB4cDxqDSFY9Dw4xo8hRnA8Z4sfOeiDIUM8DFfd6xK58Th9pkz1kDSP1qJk1BgafxnoMqKuax5ShAhBg6PrTm4yKEwZScSpWYiTL2K0MQN58bTNGXHrg4yQE4+ecTIGUSwDy0gy+u6RIATYkiXv1HXMEyEgaqQOB8+IIS0GHAYaI8vAMU6IhOHgxPjMoCE+BgcRICcGFjb6qu3ixu83xrbSR5wC8mEAJxviMxZODGKSKnI9xGDcjCYi4FWTJxmI6s0VKRojMocFA0/X9Od4c0L4CJYO0VfNd/SvnoUzRiljxMxgIjNRGNkaE8IhR5hzoNxLMQ/XkoJGQgjbfSabCeivdB2HilG3LugoWflusllntU4QLQMt2tPgyMDDnb4aPwcB+Rg7J8168ZvItu5rVsSDADgIIjKEKzvhWHqg1Qs8K+3vmCIDJEZmCEzjAFjnzoWtdWv9+Z7d4EDQUedJq0sX0iVyNWakjEgRvTVmbftMz+lP3aNDvBrniozpDDnQATJ2rcXUQlgrQZo8XDdYeaQL8cHilQBJLhkE5g0B92ErIhS1pg0XgRDWFGVXD/TyknlbQngRQVoQCAKXPwL1wLiISzQkGpOyTBsuAiGsKcpO3l5qQt7ajVzpjtqeO8Vh5FJBYBQISAVaX9Limg0lM3cejgKIRTTJENYiEmamEgSCQBBYzAiEsBazdDO3IBAEgsAiQiCEtYiEmakEgSBw2RFwb9kjGrbY20WYtnARWNSERRHtyPN8ieZ5h3pxoWdfPCei2ZpbW2MXrqgysoWMgK3yVQ3es1ppCxsB8rJt3X1lz4B5xIJtsC1/Ws2jD57BpC8hytmhvqgJy3M4Ho71jIfnRCij5xo84+E5Bg+6emLccyGerUkLAnNFwIPkNtMop+Th4+z+nCuS83+eaEodRRsyqtq9Z7Zm1puc75F4Js8DzZ6XUskijs7/RnxRE5bp86I8UOkhRttbPfntSXBPuDMwHvbz0GxaEFhRBJRy8hCxB4A9/Loy3pK8onNY7OfLuqgmoTKKyjEeEl6ZTY1HDw57aN4DwooIpC0fgUVBWJRQXTFVC6T5pAA9XS6qkvpTEgZBKaXks1JCKgKIsNQbkx7Qh2jLeZ7fkEpUoke6UD/Cd9/VC90cp0KEUkae7NekFXhJ/tVL7fzmCXmfq46dPo1TeRWeuH6MQeTnWuZiLP7Vefr0FHy9kFF1CX0419P4+lZJwLj0b6y8fUZTpMmY1oscSx3MWf9+d2xV6dbX5LHmqIyPpgSPp/nrZY/y/qpucARcX4rDd/7fmI1T/9Jl1Sd8zVEqxvb+ye+Nx7FavRCvCtfWCxpdW425emnkTPlMvkjQOXB2TWMnU39nNn3CV32+evmiz853/XrRYb3gkB5MvvyP184RMm8PqqoyYQu1+RmfuZIV2eiLvMnedUsG5kSHyWLyHGOlQxW1LescKaV6QSFcXNdYVKnQH8fNeFWxgIXf6gWg+jdPx9Jz4yATx9dLG/Vt7LDx11zrOH+dSwdgpW840T3jhqnPxuQ4Y7UuHF8vwDSuqtlnLLCHEd12vM/0Vf/Os9bI0dz0SR6OpW9a1XgkF+cbi7+uRz7WkWoSkzqmf7oHq2r6rxc8Vp1Kxxir9QmjSi1OHlsvbzSOOn9S5+plquZlrapEo+xVVXOBQa19+JpXjc//06F6CScsya3sRtUOdG3YsIfkAB94+K5evun/YQAf1/QogDmVTSPLWgfwm3whpHXteN/DgwzqBbOwgo9r0yHYXB5t8IRFiMr2SPVVfa6qTk4Aavwp1aM8kDphoioG1//zbjyjQUn8rvqEkiYMnJIx6pYRgMXhwUPlgBgSz09VwVHE53vCU0pJeC8NycNWcsZ3jvdZzT6lZSwU15M6khZQUkWtOrXwEIsyPUoE8bjUuvOUvpp4SuGYrxI6ytOYp7I63uejuKkxKoFDOUSO6p0pzaIIKi/OefqsZuHBTckaJXH87nq8T9eTImFovVIENuaubyVsYK5SB6OitJLjnKe8kQUjylBTzviUa1LbjHyUQWLMldAxZwtHuSPlaJCd+oXGZEGaq0LByjfVCxrNy7UsKP/PQ/YZRlWoVZ0/JZksFA9nK4pbbxZ2jmrfMxsDDCsls5RNUqMQ4agf53z1ETk7SmZJJRmbKiVkanGqawcP16lrORbJWPDG57UWyETtOX3BS/krmCuTBAuVtxVUpXNK8XC0NKV3yJAxqXOczygYL1nTD3olykMAdAJ2yhApxcVxcwwDSVcYqe22264bFWW3jEPdO6REv6wLpYVgaS24tnJSiqoqV+XayjIpK6QUE30iA33Tc9dU2soaoQNKKSlX5H4xTK1Pdf6Mg+7Xq0SqRqL1SbfhbL3B0atbEFUVLTZGa5ispfXoG0NNJ605c7Xe6Je6flKBMi3WGXwQl7p9xq8PfVnPDDw5+s13DL3xWEv6RtpKbim5pPSX+VlDnGHNWF2fLanXj0w6ivRNX/q2rvTPdtRrexCY32AHZ6WZzLtqMtJPWJMzGdA/WOrD+I1dGS7jst7UXoQNu2euxgov5yBEZbA48PqkS54X1Yf1TO+MF470Ao7w07cSW26pICyY0VcOARnSY0US2ClYTRYynit5DZqw6mV2CIkiIw2GksHXeHWEyRBK+wGegWPQ1EJThw2olMtnxl6aQNRFkPWKBPXQHON8hppCUCaLgQAJXm06NdpcX40wXofadmqTUTTej4Vcb57VN8PPKBIoskCSrs3Tomz6ca6FYlyUjBGwIBEvI64PxygU6req2E2pKLcFxQuyGBmcmelPRoZB4qFZvIxmvTJCZQB1BL3WhHJaVIwyMqs31jK0SKHehcW4WFzGj6DIheIzxAy7hagWG8x8V7X3EBXDB2f3FczDorEYPPDJ+Jszw6a8DrwZCsZHH3D1ud5j5Rp1n4LRZizJBibuaS6rkQO5IlyeJ2KBvc/GQK9gAAt9MbruQViU9KVezAgT80YOxm/ciABJ00n6pE8GBE4WOiPBuZKuogvONR4GgUEzZjgiDPiIIhVJdQ4DSq8VR0VmMGLknEPv6JVxqvKgTiRcyFy9QBsNkAs91LdadObHEaFDJQPro94bxnkxBrrB+LkGXdevMSF9c+KcwI2uI3bXRNR0x1iNB4kua8MTR8HcOEj0XBTvO2uDUTYfOFYBaoQKy6reT46cT7joR809WDrPX5iQkZp+dEh9Sk4i/NQ+tG6dR2fpu3Wmb2SN/Dh59cqWejkpnXFddsm55M6+VE3G0rmqeVgvmrTe2BTypsMIhgzgz1Fid+id63JS6Lj1ztHg9CEjUR5CQUhIDx7WrTXGubNG2SeOD73ghKoJ6TzkwjFHKORmPSEuDhObRR85E0ix7v+XM8ABZHdhyhnz2TzoJFvimuajTiJMV7QNlrAqF60SN1JilEU05eFY5LwCRp7CScdQXsU3CQ9ZWagMrMVjoVqQVXgWqSlYSrgWGwWcbBRZPxavhc7L9eoC3zPYoiqLnGAtSMK3UBkzC9xiEWFZcBY44+V4BKOgpvlZmBY1L5Oh5a1XOtPC4OXw3BkeBsP84GEsjKvFaHMJpUfGxlcFb2suUn0WAoKg+MiAEdIX42B+xl4pgjqvXhRIKSk0Y+XaFhql1q9rWkT1nioLFQlaKPWWZGPkcDAuFhMC5QhImSAdhqFeY4IskbjfLDjky0jBQURG3v7fgoOb852DDOpdUq7DszYWbTK1Z/Gbr4jPGC3eilAYS9EwLCxwhs9CJTNGxnzqxYz0CFmLChh+BgQuIgm4+P96t5a0j5QMo+cfzItQ6AtiMyfXpaewco5xO54Hry/pHkaZHtA5xhSh1P1bUaFoSn8KsNJn/5AtciR/+g4b1/KZMePEzHRyGFprTdQsCod7vX+tqrEbg/FbT4wnPaGXnC3rye9wsdlgZiOrejGoNeIYRl1/cCYXY9anCuscUkbderZ+jN+16t1vjDyHRzm0eiFovXyTPOCA4Mt5RTzGbe0jMa/Zsf44htYt3UNybIe1Rw6wrheqOt91imTIp5qo0hqmI5wE0Sxnj64gSmM0HmvBXMyJ3lnHZFdvKmY3jMP6YC9EXBwCa886Nj7ynrneOURwFBHJgFh/iJ8cXQN2dMs6E6nDnt0hb6lN8yc/jqf17TfrDbGxc2yWZlzGzeaIEs3b/9OnFWmDJSyLVpgJdF4cI4PJa3so4mDMCM1ClMKQCqKIQnSA8lQoFWW2KCmt8ywO3gQB1Uv4Jl/VDXDebnlsyIPBVLGcAhM+pSNYClBpPsrJuEu/WBzlieoH8Vh0FgWhU1xE5XsLx6I3LlWz9Wt8FgoFNDbGitIznvUKcFGFqIsRku5y3cnGMAjfjduYzZUBMwfKb3wIBBFNNs4Ao12V20URxm4BGZtWi1DKQhTqHFGGOfH8LCxRH88V9rxwGFJ+v5FNecWwdE45I8bkN/NheCy6et27sYgK6u3EFqdWL+EzX2TCYdF4lRY7wwdneKmITWeMiaFH/hZnvTrDd7xbmHJa/DN/jV4yKvXKFH8ZLHpIt0SGPHUGl9GAIxkbPyPLEOkfudXL9xBVOT50XtrPOWTlHLrtGDrNaEgBmj8cEKtFDgd6bwwIktfP0PldGsf86TQjai0hef3BavItzuYoCkHkZCIKZfBqO7gImaHjZTtGJEZuiIbxI3PnGY+ItKqbT+oXAqLnrk8WIjV9yj4ge3pp/sYmMkLOIlxRJ0Pv90ldgScit6b0w8Es54LOwkDkieCQL6Kmv5xLuDC45gIXpGFcrsMRM1ZzdU2OBofHuqRL1le9sLPmR68Zf7jpTyN75G3dcljoBn1D7uZr/uwGG2CNW58cbzrBnjlWOo+uiaj0Z15VXb+ubTzm5FoiW86A8SFKumDedB4WvrO+zVeUJCKlm5w0DkBFpBwyuuaa0rQIjE11HeNhm+mE/tgXNnZF2mAJC2PzIhhIoBMCr6B2/fAChaeAIzhkxWgCj4B5IfK2yIRB5olY6BY+BWFYGBRCcI+JgljsPHNpFIKzAAjadXlMDC9ycB5hW6AMH4+LUWGo5L6d46+FwsAxTLwPrxrgUYkCLGrCMQeLi3Lpl0Lpm0dj0Rq7xSUqYngdx5C5noVB4Sg5IneduilNaczB4qNsFjKDBVNEIOJD5FIyjI25i6oYBa9EMc96JYbFivBg5S8vigdmHo6tlxeKUhg3Y2e4GGuy4cEaP5k5xmJwbZ40bPUvQubdWSAWo0VtEYkszLXy/7Xxw/iMF1bOYXQ4Bo5F0DObSEVaEk4WlnPrVfJSGYyE6EEqBo5kQgfJi3zN1WdjlZKjbzxWpKZfckDGxmA8Ik3fi3bIkN4yfv5xgBgH90/MB3503PwZAaTrlSLuD9UGGaRpDTCwdErWAY7IaHKTCcOB7JGQOdBBURtDI21jXHSzXq9OXtJxrmNs0j6uj6BhDleGtl5pgxj8Zu7IyPkiDyReL7mstwBbG/qAa72kklwQsuNdi6G25uoeGmPKWaPj5gsfcmIHYIIs6iWO9TJGugRLDqg1g+QRDhnTPzrH0avNQLCgozCg+2Rsfhwpa5r8zY3ukb0MANm7DlwZfg4HvGauOdixSWRHxo4xhnp1iDVBBjIa1rM1xdGFEVkhMb/TM6Qve0J3OCPmQd/M0ditTyRVm5g4Z46j62yCsSBETh4Hmi0wV1kJ9gyWiJpDQJ+sU/JybXjACUlzcvzmr3GyJxwVpFxOGVlfHo96DJawypulfBYAow18AmOIeRyEQJgWJAVAVgTB46ck0oWUlrdpQVAMBsEiZ6Sch4QAXcRT9ybqZX+uQyEoBzJwvDQDj5qy8XgpisXEWEl1UHDXorRyw4yohc7QWOAWAlJDnjYdUHrvkuL1UhaGmpGTvkO0FJVnx6tEEIwbT5HXSemcz9NBtDz0ao6hiEiOgTUuBAkrc2YMRHCMMez0b4EYNyMhsqHAsDR342N4kBzCME5pDX26lmsYJ+KuLeC+t3hELK5nDBY9HB1PQWHIq+M4ON7CYDD0S/YMIudBBMrYGX/deHc9C5RB4r3WJoaZESP8eczka6HxhM3bGIwNsfBKORX6Y2A4MRpCYUQYCbl/hrE2N9BH+iaq4XUz8EhYRMLI0lEeLDmJQOkzXbTwyawMs3nQAf05B3Ey5PV+LI4GmXDG6DijiSAQh/RmNUYKfpwyRgaexk9XEKmIl8NC3xGPOVsLohtOCANWr7hnQF0L8fqe3tIXRMLQW5Pmy9mh43TdPRbX1BhC6XPrA6FoDCwd17e5kD0ypiPSlKJwJIEg6C3jyDETrXBEkIFUFIdLJCi6ove1gcZcpanhr18yMVYERgZIzvGwRCYwR9hSgmRA78iJYYcNWZOt8+gPrMkXqSJAWY7a+Wd+dITc2Q/jZQ/gJ/Ogf5Gl76x/NoLjbI6yKHSS/iE6tg4p0Gt2g6yMn72Au99EoPTIWEQ2ZM7h5WBIdcJY//QcsYjYyNh5bFq9942+GzPCth7qnilHCN50g2ysQTgYLwz97lzr5PIgK/gNmrAsBAuW90dReGWMc6V2KuVj4TMovIvasUMZCBu5MfC8FWDzThhU/ygrQyby0ignRWUMGVCKK62B9AiZ4BnbStXwWCkBwYugGHXpCEorXYk8eMGO5xnXixRFBYxmpdAQE+/HAqBQlNsiQ4jGTOksWvNnvHn4DAEyYyB4pa5DuSYbQmRMKTsjT+EZwyI9fTOg+qSADJHIFNnA0aKplwNarBYOo8UAOdYiYciQCIPIY7ZI/MaLp+QWq8jDQtM3L5UTwInwO8MPF3NCguTmfonFwcAyOvVCP78ZP+8P8TnHYjUm51QUMDO60g95MG6VSmJ4jYFhI0PYSRdqCMa8yIg3Xy9mtEAt6LpnBzfnmjOjRybmyvAwQHU/R590jS7pm87VSxqRLL3i2cOhdp86h5FFYGTHECNLhoEhdQ24k1/pr3PoFF10Dp1jAIzX/MnduHxvTVkLMPQ9Y8e5QRbWgGwFkvC5doHC1xqxBsshQ4rWo+tx5OrloK7HKDPa1mY1mDCqSIvsNQRExpxPDpAIuO5Buo8kbWitab5HLpMvcZx8IJgOWasam8EpZZzN2VjrHqHPDLS/9MMaqfSyyAfGZEHHOU6cLc4ugkKqZAkLOkP/Jltt2LFekKf1XPd+rEm2R1+a65Br3cuyy9fagRF9o+/0hSOGnJA8eekDsSBY5+iHM8IW+X9rkWNk3KJYzieHGtnBGqmxJ+yKRi84c5xCDqp1ypmAhTXA+eAc6ZdjQt5kLIpf1gtZZ67B2X4eNGHNdpJDPo7HyXhYNBTRgrTAeFlpQWBMCNTuO4a20rVjmn/mOvAIawwCdF/J/SVhNo+Q1yu/nhYExoSAyEvEKLPBYRPVTN6PHRMWY55rIqwFLn3RlfQbj1JYLi2TFgTGhoC0uc0A7tdKr0oJu4eVNi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LjQiCENS55Z7ZBIAgEgcEiEMIarOgy8CAQBILAuBAIYY1L3pltEAgCQWCwCISwBiu6DDwIBIEgMC4EQljjkndmGwSCQBAYLAIhrMGKLgMPAkEgCIwLgRDWuOSd2QaBIBAEBotACGuwosvAg0AQCAgQWxUAABSjSURBVALjQiCENS55Z7ZBIAgEgcEiEMIarOgy8CAQBILAuBAIYY1L3pltEAgCQWCwCISwBiu6DDwIBIEgMC4EQljjkveinu2//vWvduaZZ7Z//OMfS+Z5hStcoV396ldv17jGNdrvfve7peZ/1atetV3vetdrv/nNb2aFy5WvfOV23etet1100UXt97//fT/nile8YltttdXaTW9606X6OP/889tZZ53V/vnPf/bvnXuDG9yg/6v297//vf385z9f8vlqV7tau9nNbtaucpWrtL/+9a/t+te//pLf/vOf//Tx//a3v13y3bWuda225ppr9mtYyKusskqbed2ZE4PHqquu2m55y1te6pz//e9/9+ude+65s8LG2G984xv3vtOCwHwhEMKaL2TT79QRQFb77rtv+/KXv9x+9atfNYR0q1vdqt3tbndr66yzTnv729/efvazn7UrXelKnTh8/4AHPKAdcsghS8jlOte5TicBjdFGEMgJ4Tn+gQ98YLvwwgvbO97xjk42SOMRj3hEO+ywwzopaQjt+9//fnv84x/f/zr37ne/e9t9993bIx/5yH4+IvjMZz7TnvGMZ/TrOfcmN7lJe/SjH92uec1rth//+MftWc96Vu8PAX/3u99t73vf+9qHPvShfpxmTnvssUc7/fTT2y1ucYt273vfu/3kJz9pL3rRi9qJJ57Y+0Rif/vb39ppp53W8XCtHXfcsb3kJS+5VPmYs+uZ1xlnnNEuvvjitvrqq3dS0i644IJ29tlnd2K99rWv3e573/u2pzzlKf1vWhCYLwRCWPOFbPpdKQgwzu9///vbE57whHbrW9+6vf71r29bbrllH8s3v/nNtvHGG7cb3vCG7ZnPfOYSQkAOj33sY9sPf/jDTkgf/OAH+/EM8ite8Yr2hje8oW2wwQbtox/96BKy+MY3vtG22GKLHt3c+c537te87W1vu4RgPvWpT7XnP//5ndQ23HDDJUQjUvrRj37U+3XMgx70oHbooYf2aEpEdtBBB7Xjjz++E+mBBx7YI6aPf/zjbc899+zk89SnPrU9/elP79dBSrvssksnjAMOOKATlnbeeee1E044oc9zk002aZ/73OfaVltt1W53u9u1V77yle2hD33orGWD/B/+8Id38kaOL3/5y/u5p5xySnvOc57TPvGJT7T73//+fYxpQWC+EQhhzTfC6X+qCEyLsE499dT25Cc/uX3729/uaUXk9KQnPWkJYRxzzDHti1/8YvN3krB+/etfd3J54xvf2DbffPMexUym/v74xz+2D3/4w+2Xv/xlj4KQLKIQ8TztaU9rL3jBC5bC0zje9ra3dYIrwvrzn//cSVF6bt11111CWOutt14nR9edbQthzRapHDcNBEJY00A515gaAtMirF/84hc9GhIViYi23XbbdtRRR/W0m++OO+64Hl0hpiIsEY/IR0pOQ3DLSs1JbX7ta1/rUdGb3vSmnuZENiK9e9zjHkthab5Iy720u971rv23P/3pT+2kk07qEdbaa699CcK6173u1f7whz/0CFIzZtGb7zQp00r/hbCmprq50CwQCGHNAqQcMhwEpklYRx55ZN+84F7VbW5zm/bmN7+5rb/++j1dJpL6/Oc/vxRhuZf1zne+s+21115trbXW6uk16bblNfej9t577546lMo89thjl9xDujSJ2ETintdGG23UiadSghVhSW9Ke0qLuj92l7vcpW2zzTY9UkNi7oc9+9nP7vekQljD0f0xjDSENQYpj2iO0yQsqTv3sWy6cN9IxPS4xz2upwLvc5/79PtFkxGWyOWII45oL33pS2dFWO6pIUNpx8tCWCK0b33rW0siuZmEJSX405/+tD33uc9tX/3qV/v9PvfFDj/88E6iyAtJaiGsES2eAUw1hDUAIWWIs0dg2oRl159dhtKDUn+ve93r2ve+971+T2kmYUm9icLc7xKZ7bfffm233XZb7uTchxLlfOUrX+l929hROxgvDZHZEJadf8jpIx/5SCdc979s8nDPLIQ1e33LkdNFIIQ1XbxztXlGYNqEZSPEpz/96Z7ak/Lbeeed+9Z0279nEpbntRxrZ59t4sjOJojaDl/Q2Elod6B03Wte85r2qle9qu9A9He77bZbCsH//ve/zfNn+vDPue6d+WcHorasCKsIS5rRxgwbPxAqUgxhzbOSpvs5IxDCmjN0OXEhIjBtwnIfSHrNdnPps6233rp97GMf68+BzSQsz0/ZkLH//vu3d7/73f0ZMZsqpPs0z2/95S9/6f35fxsspPZ22mmnZuefzRq2w9euQs9zeQZLn7bWe6gZEbl/5T6V/v8XYXmezNb3gw8+uKcybVUPYS1Ezc6YIBDCih4sGgREGp6pEjVId9385jdvz3ve8/rmA+3kk0/u0Y1I51GPelS/d2NL+te//vX24he/uBPFZptt1l772tf27+20e+tb39qOPvro/pCu+08iHWTygx/8oBt4W84RxXve855+nnSfCMu9IZsYbGu/wx3u0B/A9dcDy6IfD/faMXijG92opwk1zzpJJ3rGC4EgJnP6whe+0PbZZ58ePYmwpPA0W+DtJnR9qUXjdV0VKiY3cyA999dsDEFI0n8e+LVDUcTn2TP3s8zPw9Wbbrppn497bp/85Cc7hq69/fbb940anvuCmejQ9RCeOaTSxaJZSgt2IiGsBSuaDOyyIuDeDSJATJfWPOxrW7oIxGYDpDTZ7JK73/3u1zdMTDZEJ4IS2SAiDZFJ29kViCQRgtSczReTDfkgMmlATVkmD9u691VNSs5mjXo4d/J8c0MQorhqCNmzYLa/I5AddtihR2h2IM5MMzoHSZ1zzjk9gvLwsHtvmvmK0NzP0jy/hbgRoV2Nk83DxxyAd73rXUt9v8Yaa/SxpNLFZdXaHH9ZEAhhXRa0cuyiQEAkJboSvXheqkodDXlyCGvXXXftJaAQqO3sM5tjEKkNHDOJaMhzz9jHg0AIazyyzkwnELADz644/xYDYUn7iQhFbMsiK1NH0DZgSPMpWZUWBIaGQAhraBLLeC8XBNzncf/nnve851KlkS6XzldCJzZbuPd1aQ8iG5ZNGsjNbsa0IDA0BEJYQ5NYxhsEgkAQGCkCIayRCj7TDgJBIAgMDYEQ1tAklvEGgSAQBEaKQAhrpILPtINAEAgCQ0MghDU0iWW8QSAIBIGRIhDCGqngM+0gEASCwNAQCGENTWIZbxAIAkFgpAiEsEYq+Ew7CASBIDA0BEJYQ5NYxhsEgkAQGCkCIayRCj7TDgJBIAgMDYEQ1tAklvEGgSAQBEaKQAhrpILPtINAEAgCQ0MghDU0iWW8QSAIBIGRIhDCGqngM+0gEASCwNAQCGENTWIZbxAIAkFgpAiEsEYq+Ew7CASBIDA0BEJYQ5NYxhsEgkAQGCkCIayRCj7TDgJBIAgMDYEQ1tAklvEGgSAQBEaKQAhrpILPtINAEAgCQ0MghDU0iWW8QSAIBIGRIhDCGqngM+0gEASCwNAQCGENTWIZ7zIR+M9//tN+97vftbPPPrv/foUrXKFd5zrXabe61a2WOv5f//pX+/Wvf93+9Kc/9e+veMUrttVXX73d/OY3XxTI/vOf/2xnnnlm+8c//tGudrWrtZvc5Cbtete73pK5/fvf/27nnXde+81vftOucpWrtBvd6EbtBje4Qf/9ggsu6Nj8+c9/7p+vcY1rdFyuda1rLXX+ueee2377299e4vxFAWAmsaARCGEtaPFkcLNF4C9/+Us79thj26tf/ep22mmn9dO22GKLdvTRR3fDW81vT33qU9tnPvOZdvWrX72tt956bccdd2x77733bC+1YI9DVp/97GfbC17wgnbqqad2snnmM5/Zdtttt046yOrHP/5xe8tb3tK++MUvdiLbdNNN29Of/vROWqeffnp73ete1z7xiU+0n//852399ddvhx56aNtss836nJ1/yimn9PO//OUv9/P99rSnPW0J6S1YcDKwRYFACGtRiDGTKAQY1Ic97GHtpz/9abvtbW/b3vrWt7Z73ete/ef//ve/7Tvf+U57zGMe0372s5+1O9zhDu3II4/shnnozdy+/e1vtxe/+MXtD3/4Q/vrX//a57j22mu3Aw44oG233XY98nrlK1/ZTj755Pae97ynnXHGGe0JT3hC22WXXdrznve8duUrX7nD8OlPf7ptu+22lyAshOb8n/zkJ+1d73pXdwye9KQndUJ89rOfveT8oWOZ8S9cBEJYC1c2GdkcEGCEn/vc5/ZIg3IzyPvvv3/vSarL9x/72Mfae9/73kVFWCLMb3zjG32OO++8czvhhBPaQx/60I4BUnnRi17Uoyq/3eUud+kR5ne/+922xx57tKte9aqduNdYY43lEtZFF13UPv/5z7dHPvKRbcMNN+xRGIJ84hOf2FZZZZVOYHX+HMSWU4LArBAIYc0Kphw0FAQQ1mte85p2/vnn99TVBhts0I4//vh27Wtfu51zzjk9RSj62G+//S5BWO7hiCLc/9EYYhFKtZn3v655zWu2Nddcs/d31lln9cMY/5ve9Kb9XPeJRDurrrpqu+ENb9h+8YtftAsvvHApKKUr9SE9KUpyfPVVY3AfrqKf5cnB2P72t7/1+3EaHF7xild0kpEifPjDH94+8IEPtN13371ttdVWSxGWMR1yyCE9hbq8CAsmRx11VHcA7ne/+y1FWMYtFXvf+953KGqScQ4UgRDWQAWXYS8bAYZa9ISodthhh3b961+/HXTQQe3BD35wN+Jf+cpX+saMmYSFrEQgIpEiLGQidYa0EMI3v/nN9qpXvaqnwv7+9793cnjzm9/cP++1117tj3/8Y78n9rKXvazd5ja36feD3ve+97V73/vevd/HP/7x7Vvf+lZDdGuttVa/DiJi7O9///s3mxncM3LeLW5xi/b73/++3exmN2tvf/vb253udKfLJHLk+NKXvrT98pe/bK997Wv75pN3vOMd/V7dTMISnb3kJS9pj3jEI5ZLWDapvO1tb2vPetazLkFYsHC+6C0tCMwnAiGs+UQ3fU8dAaT0wQ9+sN/HespTntK+9rWv9U0VjPfXv/71dsc73rFHWZOE5bsf/OAH/V6OXYN+RyZSakjpk5/8ZI+WbE6QckNSjrfJ41GPelTbfPPNezQjgnE/x/0gmxKcI21mNx4S+vCHP9wjHSk1RIa83E/beuut28c//vH2ox/9qN8LsnPPxpA3velN7ZhjjmmPe9zj2oEHHjhrLEU85v3yl7+8k8sznvGMPu7lERZilEaV3ltehHVphOU3c0bIaUFgPhEIYc0nuul76ggUYbk3477Knnvu2W5/+9t3gy8SevSjH91e//rXL0VYNmd89KMf7RHCPe5xj27s7bJDPkiHMZfWE4Hc8573bF/96leXmpet4AjLfSCbG5DYr371q0401URwRVg2ezgeQb3hDW/oJIUMq0lniuYOO+ywHvU99rGP7Sm72TapT/2KrkRsSFcU9e53v7tfZ2aEhZxtpnjIQx6yXMJCeO985zt7JDkzJWhuzjf3tCAwnwiEsOYT3fQ9dQSKsJDA9773vX5fhpIzxg984APbJptscgnCkp5zf0aEMZOwEM+Tn/zkvm3b/ZuNNtqo3xNzz6laEZZ7ZvXs0gtf+MK+y+7Wt751T/tNEpaUoO/dO/KsmJ2MUoDufyHI73//+/27E088saceRYtSk7NptrbbECFKtNnERggE6Dk1Gy0QthTl5KYLGyqQuLktL8Iy/uOOO67tuuuubcstt1zqHpZn3o444ogeOaYFgflEIIQ1n+im76kjMElYiETqT2Sx8cYbd4PLuM6MsJCH6EdUJj3oPpct4Yw7wnAPTKpQBOZBXJGPNB4ikE6ziColyOiLWOzYE7mJdHwnTTeZEvzQhz7UozBpRxtCbBRBWvvuu2+PBKXYPve5z7X3v//9SwjLpgrb9REeIpokTUAjwC996Us9Zen+nftWzvFAtXt67rHZdOG+nhTkSSed1OesLwRZGzaWt61dClPUCANzkRZF8vBzzdVWW23q8s4Fx4VACGtc8l60s61KF56zYugZYjvzRBL77LNPT6shA7+7f/TGN76xG3SpLGTmfCSBLGyasFsP2d3nPvfpxlx6TWrwU5/6VD/eeSpGeBAXeXn+yZZ5ROFaduYVaYk+GHVRnMhPSvDggw/u1SKe//zndwKwKcODuUjRJg+pN6Rg/Ntss00f7w9/+MP+/+uuu247/PDDlzzQW2QlopT6dF61K13pSn1Dh+/MyYYU2/rdb5ImNDf4uM9XVTLsLJQ6tHHEeEWpSA05I3+EhrgQoPtizjfvtCAw3wiEsOYb4fQ/FQSq0oWIRrNV3KYDzYOz22+/fScNRIBoqtl+LlVo95wt7TZnuLek2fFnZ1w1D8w6TsSiVSUImzLsHtSQj+eeREsMuWMZ/p122qlvoqhzq0/RlXs/CKI2XThGFLTOOuv0aM//IxSbMRCcRes+EmKtJpVoN+EkWflNylE61AYUDWmJ2tyPQug2fehbQ771YHD1q7yTe15SnBrSQviIy3icH7KaiornIq113W+t7eG/F1988cUBJQgEgQWMgA0VUpvSgiK5tCAwJgRCWGOSduY6aATcj3Lvy45Gqb+ZhX0HPbkMPgjMAoEQ1ixAyiFBYCEg4P6b57nc7wpZLQSJZAzTRiCENW3Ec70gEASCQBCYEwIhrDnBlpOCQBAIAkFg2giEsKaNeK4XBIJAEAgCc0IghDUn2HJSEAgCQSAITBuBENa0Ec/1gkAQCAJBYE4IhLDmBFtOCgJBIAgEgWkjEMKaNuK5XhAIAkEgCMwJgRDWnGDLSUEgCASBIDBtBEJY00Y81wsCQSAIBIE5IRDCmhNsOSkIBIEgEASmjUAIa9qI53pBIAgEgSAwJwRCWHOCLScFgSAQBILAtBEIYU0b8VwvCASBIBAE5oRACGtOsOWkIBAEgkAQmDYCIaxpI57rBYEgEASCwJwQWIqw5tRDTgoCQSAIBIEgMD0E9vh/E9dar7W20fSunSsFgSAQBIJAEJg9Av8Hvv5idg9LxH8AAAAASUVORK5CYII="/>
          <p:cNvSpPr>
            <a:spLocks noChangeAspect="1" noChangeArrowheads="1"/>
          </p:cNvSpPr>
          <p:nvPr/>
        </p:nvSpPr>
        <p:spPr bwMode="auto">
          <a:xfrm>
            <a:off x="155575" y="-2484438"/>
            <a:ext cx="4057650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407864" y="813023"/>
            <a:ext cx="3940400" cy="7239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Психологическая помощь семье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5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407864" y="1662853"/>
            <a:ext cx="3940400" cy="769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Выстраивание партнерских отношений с родителями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6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407864" y="2625892"/>
            <a:ext cx="3940400" cy="6042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Обсуждение СИПР с родителями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7" name="Прямоугольник: скругленные углы 18">
            <a:extLst>
              <a:ext uri="{FF2B5EF4-FFF2-40B4-BE49-F238E27FC236}">
                <a16:creationId xmlns:a16="http://schemas.microsoft.com/office/drawing/2014/main" xmlns="" id="{E2392835-CF62-8C67-976F-7956A577B6EB}"/>
              </a:ext>
            </a:extLst>
          </p:cNvPr>
          <p:cNvSpPr/>
          <p:nvPr/>
        </p:nvSpPr>
        <p:spPr>
          <a:xfrm>
            <a:off x="407864" y="3541489"/>
            <a:ext cx="3940400" cy="11136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Обеспечение условий реализации ИУП разными специалистами при обучении на дому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8" name="Picture 3" descr="C:\Users\Лилия\Downloads\IMG_6170.PNG"/>
          <p:cNvPicPr>
            <a:picLocks noChangeAspect="1" noChangeArrowheads="1"/>
          </p:cNvPicPr>
          <p:nvPr/>
        </p:nvPicPr>
        <p:blipFill>
          <a:blip r:embed="rId5"/>
          <a:srcRect l="9261" t="21190"/>
          <a:stretch>
            <a:fillRect/>
          </a:stretch>
        </p:blipFill>
        <p:spPr bwMode="auto">
          <a:xfrm>
            <a:off x="4762171" y="813023"/>
            <a:ext cx="3120625" cy="20328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5751" t="14848" r="1942" b="11892"/>
          <a:stretch>
            <a:fillRect/>
          </a:stretch>
        </p:blipFill>
        <p:spPr>
          <a:xfrm>
            <a:off x="4762171" y="2965185"/>
            <a:ext cx="3120625" cy="185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0281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3100</TotalTime>
  <Words>334</Words>
  <Application>Microsoft Office PowerPoint</Application>
  <PresentationFormat>Экран (16:9)</PresentationFormat>
  <Paragraphs>75</Paragraphs>
  <Slides>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Лилия</cp:lastModifiedBy>
  <cp:revision>358</cp:revision>
  <cp:lastPrinted>2025-10-11T05:56:09Z</cp:lastPrinted>
  <dcterms:created xsi:type="dcterms:W3CDTF">2025-08-19T08:09:48Z</dcterms:created>
  <dcterms:modified xsi:type="dcterms:W3CDTF">2026-03-13T06:36:57Z</dcterms:modified>
</cp:coreProperties>
</file>