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69" r:id="rId6"/>
    <p:sldId id="271" r:id="rId7"/>
    <p:sldId id="275" r:id="rId8"/>
    <p:sldId id="276" r:id="rId9"/>
    <p:sldId id="277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54" d="100"/>
          <a:sy n="54" d="100"/>
        </p:scale>
        <p:origin x="7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D3FE5C-685E-40DC-8B47-8DF64F779F51}" type="datetime1">
              <a:rPr lang="ru-RU" smtClean="0"/>
              <a:t>22.09.2025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52D75A-407D-4103-A02A-5E07FB0FD905}" type="datetime1">
              <a:rPr lang="ru-RU" noProof="0" smtClean="0"/>
              <a:t>22.09.2025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8561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80795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51564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9463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19459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69540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ять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Рисунок 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1" name="Рисунок 2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5B8932-1B2E-4152-972E-5DDDF189815E}" type="datetime1">
              <a:rPr lang="ru-RU" noProof="0" smtClean="0"/>
              <a:t>22.09.2025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ABA02B-48D7-4F45-BDF4-92DC0DAD942C}" type="datetime1">
              <a:rPr lang="ru-RU" noProof="0" smtClean="0"/>
              <a:t>22.09.2025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DDE378-217F-408E-9F08-1F2C2197986A}" type="datetime1">
              <a:rPr lang="ru-RU" noProof="0" smtClean="0"/>
              <a:t>22.09.2025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B390B6-A938-4A3C-81E6-728DA5F6F5C9}" type="datetime1">
              <a:rPr lang="ru-RU" noProof="0" smtClean="0"/>
              <a:t>22.09.2025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CB6574-69C6-4D24-9F36-307D5EE1909D}" type="datetime1">
              <a:rPr lang="ru-RU" noProof="0" smtClean="0"/>
              <a:t>22.09.2025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86FE35-6E1F-4337-8DC1-75284CBAFF98}" type="datetime1">
              <a:rPr lang="ru-RU" noProof="0" smtClean="0"/>
              <a:t>22.09.2025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88FA2-CAE4-491F-91C5-2256E3BFB24E}" type="datetime1">
              <a:rPr lang="ru-RU" noProof="0" smtClean="0"/>
              <a:t>22.09.2025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6B729A-78D4-46ED-B78F-25AAD81A9EA1}" type="datetime1">
              <a:rPr lang="ru-RU" noProof="0" smtClean="0"/>
              <a:t>22.09.2025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2" name="Рисунок 11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48A9C3-BEC6-470C-8939-1BC0DFD13620}" type="datetime1">
              <a:rPr lang="ru-RU" noProof="0" smtClean="0"/>
              <a:t>22.09.2025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C929494-1A30-419E-AF45-4DF2B34B9C72}" type="datetime1">
              <a:rPr lang="ru-RU" noProof="0" smtClean="0"/>
              <a:t>22.09.2025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3512" y="44624"/>
            <a:ext cx="8458200" cy="1324744"/>
          </a:xfrm>
        </p:spPr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ru-RU" sz="2000" dirty="0"/>
              <a:t>Департамент образования Администрации города Екатеринбурга</a:t>
            </a:r>
            <a:br>
              <a:rPr lang="ru-RU" sz="2000" dirty="0"/>
            </a:br>
            <a:r>
              <a:rPr lang="ru-RU" sz="2000" dirty="0"/>
              <a:t>Муниципальное бюджетное дошкольное образовательное учреждение - детский сад № 548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28020" y="1915091"/>
            <a:ext cx="7086600" cy="2160240"/>
          </a:xfrm>
        </p:spPr>
        <p:txBody>
          <a:bodyPr rtlCol="0">
            <a:normAutofit lnSpcReduction="10000"/>
          </a:bodyPr>
          <a:lstStyle/>
          <a:p>
            <a:pPr algn="ctr" rtl="0">
              <a:lnSpc>
                <a:spcPct val="200000"/>
              </a:lnSpc>
            </a:pPr>
            <a:r>
              <a:rPr lang="ru-RU" b="1" dirty="0"/>
              <a:t>ИСПОЛЬЗОВАНИЕ СИСТЕМЫ АЛЬТЕРНАТИВНОЙ КОММУНИКАЦИИ В РАБОТЕ С ДЕТЬМИ ОВЗ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41FCD-A1C4-4E1C-9C1A-03312596C3EB}"/>
              </a:ext>
            </a:extLst>
          </p:cNvPr>
          <p:cNvSpPr txBox="1"/>
          <p:nvPr/>
        </p:nvSpPr>
        <p:spPr>
          <a:xfrm>
            <a:off x="8400256" y="6093296"/>
            <a:ext cx="3791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+mj-lt"/>
              </a:rPr>
              <a:t>Якушева Н. А.</a:t>
            </a:r>
          </a:p>
          <a:p>
            <a:pPr algn="r"/>
            <a:r>
              <a:rPr lang="ru-RU" b="1" dirty="0">
                <a:latin typeface="+mj-lt"/>
              </a:rPr>
              <a:t>Гладунец Е. Б.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116632"/>
            <a:ext cx="9829800" cy="539080"/>
          </a:xfrm>
        </p:spPr>
        <p:txBody>
          <a:bodyPr rtlCol="0"/>
          <a:lstStyle/>
          <a:p>
            <a:pPr algn="ctr" rtl="0"/>
            <a:r>
              <a:rPr lang="ru-RU" dirty="0"/>
              <a:t>Характеристика ребенка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052736"/>
            <a:ext cx="9144000" cy="3474720"/>
          </a:xfrm>
        </p:spPr>
        <p:txBody>
          <a:bodyPr rtlCol="0">
            <a:normAutofit/>
          </a:bodyPr>
          <a:lstStyle/>
          <a:p>
            <a:pPr rtl="0"/>
            <a:r>
              <a:rPr lang="ru-RU" sz="4000" dirty="0">
                <a:latin typeface="+mj-lt"/>
              </a:rPr>
              <a:t>Имя: М</a:t>
            </a:r>
          </a:p>
          <a:p>
            <a:pPr rtl="0"/>
            <a:r>
              <a:rPr lang="ru-RU" sz="4000" dirty="0">
                <a:latin typeface="+mj-lt"/>
              </a:rPr>
              <a:t>Возраст: 6 лет</a:t>
            </a:r>
          </a:p>
          <a:p>
            <a:pPr rtl="0"/>
            <a:r>
              <a:rPr lang="ru-RU" sz="4000" dirty="0">
                <a:latin typeface="+mj-lt"/>
              </a:rPr>
              <a:t>Диагноз: интеллектуальные нарушения лёгкой степени</a:t>
            </a: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701" y="188640"/>
            <a:ext cx="9829800" cy="611088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sz="4000" dirty="0"/>
              <a:t>Визуальное расписание для ФИЗО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7701" y="1412776"/>
            <a:ext cx="4389120" cy="795867"/>
          </a:xfrm>
        </p:spPr>
        <p:txBody>
          <a:bodyPr rtlCol="0"/>
          <a:lstStyle/>
          <a:p>
            <a:pPr algn="ctr" rtl="0"/>
            <a:r>
              <a:rPr lang="ru-RU" dirty="0">
                <a:solidFill>
                  <a:srgbClr val="EE0000"/>
                </a:solidFill>
              </a:rPr>
              <a:t>НЕПРАВИЛЬНО!!!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1514127-E9E0-440C-9B0D-EE163FF10E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9011" r="17168"/>
          <a:stretch/>
        </p:blipFill>
        <p:spPr>
          <a:xfrm>
            <a:off x="695399" y="2345098"/>
            <a:ext cx="5125313" cy="216402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72064" y="1412776"/>
            <a:ext cx="4389120" cy="795867"/>
          </a:xfrm>
        </p:spPr>
        <p:txBody>
          <a:bodyPr rtlCol="0"/>
          <a:lstStyle/>
          <a:p>
            <a:pPr algn="ctr" rtl="0"/>
            <a:r>
              <a:rPr lang="ru-RU" dirty="0"/>
              <a:t>ПРАВИЛЬНО!!!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E6FB0B3A-96F0-4E90-A304-3D78F9EEF42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/>
          <a:srcRect l="4043" r="17213"/>
          <a:stretch/>
        </p:blipFill>
        <p:spPr>
          <a:xfrm>
            <a:off x="6240016" y="2345097"/>
            <a:ext cx="5467001" cy="2164021"/>
          </a:xfrm>
        </p:spPr>
      </p:pic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116632"/>
            <a:ext cx="9829800" cy="611088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sz="4000" dirty="0"/>
              <a:t>Визуальное расписание для ФИЗО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8AE317A7-4C66-453C-A7FE-E515CB3716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59496" y="904231"/>
            <a:ext cx="4389120" cy="1084609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368D797-A5C5-4A49-8126-9863BE1E2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225" y="908720"/>
            <a:ext cx="4046308" cy="108267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40D9294-2A60-4C45-8591-3938E10D4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96" y="2150931"/>
            <a:ext cx="1797404" cy="278667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5598C1B-2929-4235-81B0-05BD6B5ACD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431" y="2204864"/>
            <a:ext cx="3643652" cy="273274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040C304-6EB2-4AEA-99D2-BB6B71E1F0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0296" y="2276872"/>
            <a:ext cx="1825262" cy="26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7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9829800" cy="683096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000" dirty="0"/>
              <a:t>Визуальное расписание для прогулки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7448" y="1159403"/>
            <a:ext cx="4389120" cy="795867"/>
          </a:xfrm>
        </p:spPr>
        <p:txBody>
          <a:bodyPr rtlCol="0"/>
          <a:lstStyle/>
          <a:p>
            <a:pPr algn="ctr" rtl="0"/>
            <a:r>
              <a:rPr lang="ru-RU" dirty="0">
                <a:solidFill>
                  <a:srgbClr val="EE0000"/>
                </a:solidFill>
              </a:rPr>
              <a:t>НЕПРАВИЛЬНО!!!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84032" y="1159402"/>
            <a:ext cx="4389120" cy="795867"/>
          </a:xfrm>
        </p:spPr>
        <p:txBody>
          <a:bodyPr rtlCol="0"/>
          <a:lstStyle/>
          <a:p>
            <a:pPr algn="ctr" rtl="0"/>
            <a:r>
              <a:rPr lang="ru-RU" dirty="0"/>
              <a:t>ПРАВИЛЬНО!!!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F05E6A30-5787-4304-91B6-A3CEEE0278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8200" y="2170929"/>
            <a:ext cx="3745632" cy="2929752"/>
          </a:xfr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F59EAD27-2B21-41D1-AE0F-10554011A7C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816080" y="2167709"/>
            <a:ext cx="3745632" cy="2929752"/>
          </a:xfrm>
        </p:spPr>
      </p:pic>
    </p:spTree>
    <p:extLst>
      <p:ext uri="{BB962C8B-B14F-4D97-AF65-F5344CB8AC3E}">
        <p14:creationId xmlns:p14="http://schemas.microsoft.com/office/powerpoint/2010/main" val="25364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165549"/>
            <a:ext cx="9829800" cy="650626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000" dirty="0"/>
              <a:t>Визуальное расписание для прогулки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18E2FD-E27F-493B-8FCD-CF8BFD74B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582" y="980728"/>
            <a:ext cx="5599484" cy="10901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110CC9-4B53-4F20-B1B5-56C264DB4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10" y="2420888"/>
            <a:ext cx="1784626" cy="18463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4F2665-5321-4D05-A499-FD23B2901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626" y="4678985"/>
            <a:ext cx="1356137" cy="193181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8956B8E-2AF4-43B5-9E6F-9C9C14589D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0771" y="2374731"/>
            <a:ext cx="1814128" cy="18925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EFA1D75-6A0F-4E2A-91A1-ED23CFEA16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0653" y="4653136"/>
            <a:ext cx="1648356" cy="195766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6000D94-ED57-434B-BD29-99A2C0F44C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9009" y="2374729"/>
            <a:ext cx="1829239" cy="189251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1BD953E-295E-45BB-8303-16E5AA6248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9815" y="4647187"/>
            <a:ext cx="2139717" cy="195016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BBBD039-815E-4875-AF21-1F6C6E7185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19617" y="2420887"/>
            <a:ext cx="1953047" cy="187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Дети-друзья 16 х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88_TF03896101.potx" id="{A3AB8EB1-32C8-42D1-A2F7-9C8024EB1CB7}" vid="{880779B9-4198-47E8-81D9-8281AF4E13F9}"/>
    </a:ext>
  </a:extLst>
</a:theme>
</file>

<file path=ppt/theme/theme2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с детьми на школьном дворе, альбом (широкоэкранный формат)</Template>
  <TotalTime>33</TotalTime>
  <Words>80</Words>
  <Application>Microsoft Office PowerPoint</Application>
  <PresentationFormat>Широкоэкранный</PresentationFormat>
  <Paragraphs>22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Дети-друзья 16 х 9</vt:lpstr>
      <vt:lpstr>Департамент образования Администрации города Екатеринбурга Муниципальное бюджетное дошкольное образовательное учреждение - детский сад № 548</vt:lpstr>
      <vt:lpstr>Характеристика ребенка</vt:lpstr>
      <vt:lpstr>Визуальное расписание для ФИЗО</vt:lpstr>
      <vt:lpstr>Визуальное расписание для ФИЗО</vt:lpstr>
      <vt:lpstr>Визуальное расписание для прогулки</vt:lpstr>
      <vt:lpstr>Визуальное расписание для прогулки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Администрации города Екатеринбурга Муниципальное бюджетное дошкольное образовательное учреждение - детский сад № 548</dc:title>
  <dc:creator>Михаил</dc:creator>
  <cp:keywords/>
  <cp:lastModifiedBy>Наталья</cp:lastModifiedBy>
  <cp:revision>5</cp:revision>
  <dcterms:created xsi:type="dcterms:W3CDTF">2025-09-20T17:31:52Z</dcterms:created>
  <dcterms:modified xsi:type="dcterms:W3CDTF">2025-09-22T10:57:18Z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