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780963" cy="8640763"/>
  <p:notesSz cx="6858000" cy="9144000"/>
  <p:defaultTextStyle>
    <a:defPPr>
      <a:defRPr lang="ru-RU"/>
    </a:defPPr>
    <a:lvl1pPr marL="0" algn="l" defTabSz="122401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2008" algn="l" defTabSz="122401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24016" algn="l" defTabSz="122401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36024" algn="l" defTabSz="122401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48032" algn="l" defTabSz="122401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60040" algn="l" defTabSz="122401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72048" algn="l" defTabSz="122401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84055" algn="l" defTabSz="122401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96063" algn="l" defTabSz="122401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79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260" y="-102"/>
      </p:cViewPr>
      <p:guideLst>
        <p:guide orient="horz" pos="2722"/>
        <p:guide pos="402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58572" y="2684237"/>
            <a:ext cx="10863819" cy="18521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17145" y="4896432"/>
            <a:ext cx="8946674" cy="22081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2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4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36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48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60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72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84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96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4ACE-593C-4407-B44E-86F98C44DAC1}" type="datetimeFigureOut">
              <a:rPr lang="ru-RU" smtClean="0"/>
              <a:t>11.08.2022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020E-B383-4022-8889-E300091C2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44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4ACE-593C-4407-B44E-86F98C44DAC1}" type="datetimeFigureOut">
              <a:rPr lang="ru-RU" smtClean="0"/>
              <a:t>11.08.2022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020E-B383-4022-8889-E300091C2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153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2951820" y="436039"/>
            <a:ext cx="4018458" cy="928882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94225" y="436039"/>
            <a:ext cx="11844580" cy="92888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4ACE-593C-4407-B44E-86F98C44DAC1}" type="datetimeFigureOut">
              <a:rPr lang="ru-RU" smtClean="0"/>
              <a:t>11.08.2022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020E-B383-4022-8889-E300091C2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969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4ACE-593C-4407-B44E-86F98C44DAC1}" type="datetimeFigureOut">
              <a:rPr lang="ru-RU" smtClean="0"/>
              <a:t>11.08.2022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020E-B383-4022-8889-E300091C2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354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608" y="5552491"/>
            <a:ext cx="10863819" cy="1716152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9608" y="3662325"/>
            <a:ext cx="10863819" cy="1890166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1200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2401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360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480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600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720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8405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960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4ACE-593C-4407-B44E-86F98C44DAC1}" type="datetimeFigureOut">
              <a:rPr lang="ru-RU" smtClean="0"/>
              <a:t>11.08.2022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020E-B383-4022-8889-E300091C2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211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94225" y="2540225"/>
            <a:ext cx="7930410" cy="718463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037651" y="2540225"/>
            <a:ext cx="7932628" cy="718463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4ACE-593C-4407-B44E-86F98C44DAC1}" type="datetimeFigureOut">
              <a:rPr lang="ru-RU" smtClean="0"/>
              <a:t>11.08.2022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020E-B383-4022-8889-E300091C2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280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048" y="346031"/>
            <a:ext cx="11502867" cy="14401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9048" y="1934171"/>
            <a:ext cx="5647145" cy="80607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2008" indent="0">
              <a:buNone/>
              <a:defRPr sz="2700" b="1"/>
            </a:lvl2pPr>
            <a:lvl3pPr marL="1224016" indent="0">
              <a:buNone/>
              <a:defRPr sz="2400" b="1"/>
            </a:lvl3pPr>
            <a:lvl4pPr marL="1836024" indent="0">
              <a:buNone/>
              <a:defRPr sz="2100" b="1"/>
            </a:lvl4pPr>
            <a:lvl5pPr marL="2448032" indent="0">
              <a:buNone/>
              <a:defRPr sz="2100" b="1"/>
            </a:lvl5pPr>
            <a:lvl6pPr marL="3060040" indent="0">
              <a:buNone/>
              <a:defRPr sz="2100" b="1"/>
            </a:lvl6pPr>
            <a:lvl7pPr marL="3672048" indent="0">
              <a:buNone/>
              <a:defRPr sz="2100" b="1"/>
            </a:lvl7pPr>
            <a:lvl8pPr marL="4284055" indent="0">
              <a:buNone/>
              <a:defRPr sz="2100" b="1"/>
            </a:lvl8pPr>
            <a:lvl9pPr marL="4896063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9048" y="2740242"/>
            <a:ext cx="5647145" cy="497844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92552" y="1934171"/>
            <a:ext cx="5649363" cy="80607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2008" indent="0">
              <a:buNone/>
              <a:defRPr sz="2700" b="1"/>
            </a:lvl2pPr>
            <a:lvl3pPr marL="1224016" indent="0">
              <a:buNone/>
              <a:defRPr sz="2400" b="1"/>
            </a:lvl3pPr>
            <a:lvl4pPr marL="1836024" indent="0">
              <a:buNone/>
              <a:defRPr sz="2100" b="1"/>
            </a:lvl4pPr>
            <a:lvl5pPr marL="2448032" indent="0">
              <a:buNone/>
              <a:defRPr sz="2100" b="1"/>
            </a:lvl5pPr>
            <a:lvl6pPr marL="3060040" indent="0">
              <a:buNone/>
              <a:defRPr sz="2100" b="1"/>
            </a:lvl6pPr>
            <a:lvl7pPr marL="3672048" indent="0">
              <a:buNone/>
              <a:defRPr sz="2100" b="1"/>
            </a:lvl7pPr>
            <a:lvl8pPr marL="4284055" indent="0">
              <a:buNone/>
              <a:defRPr sz="2100" b="1"/>
            </a:lvl8pPr>
            <a:lvl9pPr marL="4896063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92552" y="2740242"/>
            <a:ext cx="5649363" cy="497844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4ACE-593C-4407-B44E-86F98C44DAC1}" type="datetimeFigureOut">
              <a:rPr lang="ru-RU" smtClean="0"/>
              <a:t>11.08.2022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020E-B383-4022-8889-E300091C2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083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4ACE-593C-4407-B44E-86F98C44DAC1}" type="datetimeFigureOut">
              <a:rPr lang="ru-RU" smtClean="0"/>
              <a:t>11.08.2022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020E-B383-4022-8889-E300091C2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341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4ACE-593C-4407-B44E-86F98C44DAC1}" type="datetimeFigureOut">
              <a:rPr lang="ru-RU" smtClean="0"/>
              <a:t>11.08.2022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020E-B383-4022-8889-E300091C2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883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049" y="344031"/>
            <a:ext cx="4204849" cy="146412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97002" y="344031"/>
            <a:ext cx="7144913" cy="7374652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9049" y="1808160"/>
            <a:ext cx="4204849" cy="5910523"/>
          </a:xfrm>
        </p:spPr>
        <p:txBody>
          <a:bodyPr/>
          <a:lstStyle>
            <a:lvl1pPr marL="0" indent="0">
              <a:buNone/>
              <a:defRPr sz="1900"/>
            </a:lvl1pPr>
            <a:lvl2pPr marL="612008" indent="0">
              <a:buNone/>
              <a:defRPr sz="1600"/>
            </a:lvl2pPr>
            <a:lvl3pPr marL="1224016" indent="0">
              <a:buNone/>
              <a:defRPr sz="1300"/>
            </a:lvl3pPr>
            <a:lvl4pPr marL="1836024" indent="0">
              <a:buNone/>
              <a:defRPr sz="1200"/>
            </a:lvl4pPr>
            <a:lvl5pPr marL="2448032" indent="0">
              <a:buNone/>
              <a:defRPr sz="1200"/>
            </a:lvl5pPr>
            <a:lvl6pPr marL="3060040" indent="0">
              <a:buNone/>
              <a:defRPr sz="1200"/>
            </a:lvl6pPr>
            <a:lvl7pPr marL="3672048" indent="0">
              <a:buNone/>
              <a:defRPr sz="1200"/>
            </a:lvl7pPr>
            <a:lvl8pPr marL="4284055" indent="0">
              <a:buNone/>
              <a:defRPr sz="1200"/>
            </a:lvl8pPr>
            <a:lvl9pPr marL="4896063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4ACE-593C-4407-B44E-86F98C44DAC1}" type="datetimeFigureOut">
              <a:rPr lang="ru-RU" smtClean="0"/>
              <a:t>11.08.2022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020E-B383-4022-8889-E300091C2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380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5158" y="6048534"/>
            <a:ext cx="7668578" cy="714064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5158" y="772068"/>
            <a:ext cx="7668578" cy="5184458"/>
          </a:xfrm>
        </p:spPr>
        <p:txBody>
          <a:bodyPr/>
          <a:lstStyle>
            <a:lvl1pPr marL="0" indent="0">
              <a:buNone/>
              <a:defRPr sz="4300"/>
            </a:lvl1pPr>
            <a:lvl2pPr marL="612008" indent="0">
              <a:buNone/>
              <a:defRPr sz="3700"/>
            </a:lvl2pPr>
            <a:lvl3pPr marL="1224016" indent="0">
              <a:buNone/>
              <a:defRPr sz="3200"/>
            </a:lvl3pPr>
            <a:lvl4pPr marL="1836024" indent="0">
              <a:buNone/>
              <a:defRPr sz="2700"/>
            </a:lvl4pPr>
            <a:lvl5pPr marL="2448032" indent="0">
              <a:buNone/>
              <a:defRPr sz="2700"/>
            </a:lvl5pPr>
            <a:lvl6pPr marL="3060040" indent="0">
              <a:buNone/>
              <a:defRPr sz="2700"/>
            </a:lvl6pPr>
            <a:lvl7pPr marL="3672048" indent="0">
              <a:buNone/>
              <a:defRPr sz="2700"/>
            </a:lvl7pPr>
            <a:lvl8pPr marL="4284055" indent="0">
              <a:buNone/>
              <a:defRPr sz="2700"/>
            </a:lvl8pPr>
            <a:lvl9pPr marL="4896063" indent="0">
              <a:buNone/>
              <a:defRPr sz="27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5158" y="6762598"/>
            <a:ext cx="7668578" cy="1014089"/>
          </a:xfrm>
        </p:spPr>
        <p:txBody>
          <a:bodyPr/>
          <a:lstStyle>
            <a:lvl1pPr marL="0" indent="0">
              <a:buNone/>
              <a:defRPr sz="1900"/>
            </a:lvl1pPr>
            <a:lvl2pPr marL="612008" indent="0">
              <a:buNone/>
              <a:defRPr sz="1600"/>
            </a:lvl2pPr>
            <a:lvl3pPr marL="1224016" indent="0">
              <a:buNone/>
              <a:defRPr sz="1300"/>
            </a:lvl3pPr>
            <a:lvl4pPr marL="1836024" indent="0">
              <a:buNone/>
              <a:defRPr sz="1200"/>
            </a:lvl4pPr>
            <a:lvl5pPr marL="2448032" indent="0">
              <a:buNone/>
              <a:defRPr sz="1200"/>
            </a:lvl5pPr>
            <a:lvl6pPr marL="3060040" indent="0">
              <a:buNone/>
              <a:defRPr sz="1200"/>
            </a:lvl6pPr>
            <a:lvl7pPr marL="3672048" indent="0">
              <a:buNone/>
              <a:defRPr sz="1200"/>
            </a:lvl7pPr>
            <a:lvl8pPr marL="4284055" indent="0">
              <a:buNone/>
              <a:defRPr sz="1200"/>
            </a:lvl8pPr>
            <a:lvl9pPr marL="4896063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4ACE-593C-4407-B44E-86F98C44DAC1}" type="datetimeFigureOut">
              <a:rPr lang="ru-RU" smtClean="0"/>
              <a:t>11.08.2022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020E-B383-4022-8889-E300091C2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28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048" y="346031"/>
            <a:ext cx="11502867" cy="1440127"/>
          </a:xfrm>
          <a:prstGeom prst="rect">
            <a:avLst/>
          </a:prstGeom>
        </p:spPr>
        <p:txBody>
          <a:bodyPr vert="horz" lIns="122402" tIns="61201" rIns="122402" bIns="6120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9048" y="2016179"/>
            <a:ext cx="11502867" cy="5702504"/>
          </a:xfrm>
          <a:prstGeom prst="rect">
            <a:avLst/>
          </a:prstGeom>
        </p:spPr>
        <p:txBody>
          <a:bodyPr vert="horz" lIns="122402" tIns="61201" rIns="122402" bIns="6120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39048" y="8008708"/>
            <a:ext cx="2982225" cy="460041"/>
          </a:xfrm>
          <a:prstGeom prst="rect">
            <a:avLst/>
          </a:prstGeom>
        </p:spPr>
        <p:txBody>
          <a:bodyPr vert="horz" lIns="122402" tIns="61201" rIns="122402" bIns="61201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54ACE-593C-4407-B44E-86F98C44DAC1}" type="datetimeFigureOut">
              <a:rPr lang="ru-RU" smtClean="0"/>
              <a:t>11.08.2022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66829" y="8008708"/>
            <a:ext cx="4047305" cy="460041"/>
          </a:xfrm>
          <a:prstGeom prst="rect">
            <a:avLst/>
          </a:prstGeom>
        </p:spPr>
        <p:txBody>
          <a:bodyPr vert="horz" lIns="122402" tIns="61201" rIns="122402" bIns="61201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59690" y="8008708"/>
            <a:ext cx="2982225" cy="460041"/>
          </a:xfrm>
          <a:prstGeom prst="rect">
            <a:avLst/>
          </a:prstGeom>
        </p:spPr>
        <p:txBody>
          <a:bodyPr vert="horz" lIns="122402" tIns="61201" rIns="122402" bIns="61201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7020E-B383-4022-8889-E300091C2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28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24016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9006" indent="-459006" algn="l" defTabSz="1224016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4513" indent="-382505" algn="l" defTabSz="1224016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30020" indent="-306004" algn="l" defTabSz="1224016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42028" indent="-306004" algn="l" defTabSz="1224016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54036" indent="-306004" algn="l" defTabSz="1224016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66044" indent="-306004" algn="l" defTabSz="122401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78051" indent="-306004" algn="l" defTabSz="122401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90059" indent="-306004" algn="l" defTabSz="122401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067" indent="-306004" algn="l" defTabSz="122401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240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2008" algn="l" defTabSz="12240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4016" algn="l" defTabSz="12240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36024" algn="l" defTabSz="12240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032" algn="l" defTabSz="12240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60040" algn="l" defTabSz="12240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72048" algn="l" defTabSz="12240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84055" algn="l" defTabSz="12240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96063" algn="l" defTabSz="12240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illustrators.ru/albums/11912?slider_order=position#illustration-ancho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780962" cy="8640763"/>
          </a:xfrm>
          <a:prstGeom prst="rect">
            <a:avLst/>
          </a:prstGeom>
          <a:ln w="76200">
            <a:solidFill>
              <a:srgbClr val="9A795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-1" y="863997"/>
            <a:ext cx="1278096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/>
              <a:t>Египетская сказка </a:t>
            </a:r>
            <a:endParaRPr lang="ru-RU" sz="4000" dirty="0" smtClean="0"/>
          </a:p>
          <a:p>
            <a:pPr algn="ctr">
              <a:lnSpc>
                <a:spcPct val="200000"/>
              </a:lnSpc>
            </a:pPr>
            <a:r>
              <a:rPr lang="ru-RU" sz="8800" dirty="0" smtClean="0"/>
              <a:t>Лев </a:t>
            </a:r>
            <a:r>
              <a:rPr lang="ru-RU" sz="8800" dirty="0"/>
              <a:t>и мышь</a:t>
            </a:r>
          </a:p>
        </p:txBody>
      </p:sp>
      <p:pic>
        <p:nvPicPr>
          <p:cNvPr id="14340" name="Picture 4" descr="https://bumper-stickers.ru/39478-thickbox_default/le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273" y="4261123"/>
            <a:ext cx="4379640" cy="437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Documents and Settings\Admin\Рабочий стол\ЛОГО\test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0" r="22713" b="7866"/>
          <a:stretch/>
        </p:blipFill>
        <p:spPr bwMode="auto">
          <a:xfrm>
            <a:off x="12079113" y="212465"/>
            <a:ext cx="513041" cy="65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520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598" y="359941"/>
            <a:ext cx="12779375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И лев отправился дальше на поиски человека. </a:t>
            </a:r>
            <a:r>
              <a:rPr lang="ru-RU" dirty="0" smtClean="0"/>
              <a:t>Вдруг льву под лапу </a:t>
            </a:r>
            <a:r>
              <a:rPr lang="ru-RU" dirty="0"/>
              <a:t>попалась </a:t>
            </a:r>
            <a:r>
              <a:rPr lang="ru-RU" dirty="0" smtClean="0"/>
              <a:t>мышка. Мышка была </a:t>
            </a:r>
            <a:r>
              <a:rPr lang="ru-RU" dirty="0"/>
              <a:t>хилая и совсем маленькая. Лев хотел уже </a:t>
            </a:r>
            <a:r>
              <a:rPr lang="ru-RU" dirty="0" smtClean="0"/>
              <a:t>её </a:t>
            </a:r>
            <a:r>
              <a:rPr lang="ru-RU" dirty="0"/>
              <a:t>раздавить, но мышь взмолилась: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0" y="2448173"/>
            <a:ext cx="12485687" cy="5621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85647" y="3387537"/>
            <a:ext cx="42484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/>
              <a:t>Не дави </a:t>
            </a:r>
            <a:r>
              <a:rPr lang="ru-RU" sz="2000" dirty="0" smtClean="0"/>
              <a:t>меня! </a:t>
            </a:r>
            <a:r>
              <a:rPr lang="ru-RU" sz="2000" dirty="0"/>
              <a:t>Если ты </a:t>
            </a:r>
            <a:r>
              <a:rPr lang="ru-RU" sz="2000" dirty="0" smtClean="0"/>
              <a:t>меня съешь</a:t>
            </a:r>
            <a:r>
              <a:rPr lang="ru-RU" sz="2000" dirty="0"/>
              <a:t>, </a:t>
            </a:r>
            <a:r>
              <a:rPr lang="ru-RU" sz="2000" dirty="0" smtClean="0"/>
              <a:t> то мною </a:t>
            </a:r>
            <a:r>
              <a:rPr lang="ru-RU" sz="2000" dirty="0"/>
              <a:t>ты </a:t>
            </a:r>
            <a:r>
              <a:rPr lang="ru-RU" sz="2000" dirty="0" smtClean="0"/>
              <a:t>всё </a:t>
            </a:r>
            <a:r>
              <a:rPr lang="ru-RU" sz="2000" dirty="0"/>
              <a:t>равно не </a:t>
            </a:r>
            <a:r>
              <a:rPr lang="ru-RU" sz="2000" dirty="0" smtClean="0"/>
              <a:t>наешься. </a:t>
            </a:r>
            <a:r>
              <a:rPr lang="ru-RU" sz="2000" dirty="0"/>
              <a:t>Если же </a:t>
            </a:r>
            <a:r>
              <a:rPr lang="ru-RU" sz="2000" dirty="0" smtClean="0"/>
              <a:t>меня отпустишь, я когда-нибудь </a:t>
            </a:r>
            <a:r>
              <a:rPr lang="ru-RU" sz="2000" dirty="0"/>
              <a:t>я спасу тебя от беды.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8173" y="7835900"/>
            <a:ext cx="304800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3625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3817" y="480325"/>
            <a:ext cx="124231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Лев посмеялся над мышью и сказал</a:t>
            </a:r>
            <a:r>
              <a:rPr lang="ru-RU" dirty="0" smtClean="0"/>
              <a:t>:</a:t>
            </a:r>
            <a:endParaRPr lang="ru-RU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2" y="1526934"/>
            <a:ext cx="6858000" cy="562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ая выноска 9"/>
          <p:cNvSpPr/>
          <p:nvPr/>
        </p:nvSpPr>
        <p:spPr>
          <a:xfrm>
            <a:off x="5900422" y="1819778"/>
            <a:ext cx="3404888" cy="1035006"/>
          </a:xfrm>
          <a:prstGeom prst="wedgeRectCallout">
            <a:avLst>
              <a:gd name="adj1" fmla="val -75845"/>
              <a:gd name="adj2" fmla="val 120245"/>
            </a:avLst>
          </a:prstGeom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900423" y="1829449"/>
            <a:ext cx="34048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Что ты можешь сделать? Я сильнее тебя. Ты ничего не можешь сделать.</a:t>
            </a:r>
            <a:r>
              <a:rPr lang="ru-RU" sz="2000" dirty="0"/>
              <a:t> </a:t>
            </a: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6733279" y="4474403"/>
            <a:ext cx="2736305" cy="717557"/>
          </a:xfrm>
          <a:prstGeom prst="wedgeRectCallout">
            <a:avLst>
              <a:gd name="adj1" fmla="val -89924"/>
              <a:gd name="adj2" fmla="val 139597"/>
            </a:avLst>
          </a:prstGeom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733280" y="4484074"/>
            <a:ext cx="34048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Я помогу тебе, когда  ты попадёшь в беду. 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58606" y="7560741"/>
            <a:ext cx="69248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</a:rPr>
              <a:t>Лев подумал, что мышка пошутила, но отпустил её.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8173" y="7835900"/>
            <a:ext cx="304800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2973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6205"/>
            <a:ext cx="12780963" cy="57482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ая выноска 8"/>
          <p:cNvSpPr/>
          <p:nvPr/>
        </p:nvSpPr>
        <p:spPr>
          <a:xfrm>
            <a:off x="6606505" y="2068512"/>
            <a:ext cx="4752528" cy="1323439"/>
          </a:xfrm>
          <a:prstGeom prst="wedgeRectCallout">
            <a:avLst>
              <a:gd name="adj1" fmla="val -93783"/>
              <a:gd name="adj2" fmla="val 89907"/>
            </a:avLst>
          </a:prstGeom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7785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И случилось </a:t>
            </a:r>
            <a:r>
              <a:rPr lang="ru-RU" dirty="0" smtClean="0"/>
              <a:t>так. Однажды один охотник ловил зверей. Охотник выкопал яму. В эту яму упал лев. Охотник достал льва из ямы и крепко </a:t>
            </a:r>
            <a:r>
              <a:rPr lang="ru-RU" dirty="0"/>
              <a:t>связал </a:t>
            </a:r>
            <a:r>
              <a:rPr lang="ru-RU" dirty="0" smtClean="0"/>
              <a:t>ему лапы и морду верёвкой. </a:t>
            </a:r>
            <a:r>
              <a:rPr lang="ru-RU" dirty="0"/>
              <a:t>С</a:t>
            </a:r>
            <a:r>
              <a:rPr lang="ru-RU" dirty="0" smtClean="0"/>
              <a:t>вязанный </a:t>
            </a:r>
            <a:r>
              <a:rPr lang="ru-RU" dirty="0"/>
              <a:t>лев лежал </a:t>
            </a:r>
            <a:r>
              <a:rPr lang="ru-RU" dirty="0" smtClean="0"/>
              <a:t>и плакал. Вдруг бежит мышь.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599432" y="2068512"/>
            <a:ext cx="52636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Ты меня узнаёшь? Я </a:t>
            </a:r>
            <a:r>
              <a:rPr lang="ru-RU" sz="2000" dirty="0"/>
              <a:t>та самая маленькая мышка, которой ты подарил жизнь. </a:t>
            </a:r>
            <a:endParaRPr lang="ru-RU" sz="2000" dirty="0" smtClean="0"/>
          </a:p>
          <a:p>
            <a:r>
              <a:rPr lang="ru-RU" sz="2000" dirty="0" smtClean="0"/>
              <a:t>Я отплачу тебе добром за добро. </a:t>
            </a:r>
          </a:p>
          <a:p>
            <a:r>
              <a:rPr lang="ru-RU" sz="2000" dirty="0" smtClean="0"/>
              <a:t>Я помогу тебе. 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900423" y="1829449"/>
            <a:ext cx="34048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 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8173" y="7835900"/>
            <a:ext cx="304800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5891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21" y="0"/>
            <a:ext cx="12778741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М</a:t>
            </a:r>
            <a:r>
              <a:rPr lang="ru-RU" dirty="0" smtClean="0"/>
              <a:t>ышь стала </a:t>
            </a:r>
            <a:r>
              <a:rPr lang="ru-RU" dirty="0"/>
              <a:t>грызть </a:t>
            </a:r>
            <a:r>
              <a:rPr lang="ru-RU" dirty="0" smtClean="0"/>
              <a:t>верёвки на морде и лапах льва</a:t>
            </a:r>
            <a:r>
              <a:rPr lang="ru-RU" dirty="0"/>
              <a:t>. Она перегрызла все </a:t>
            </a:r>
            <a:r>
              <a:rPr lang="ru-RU" dirty="0" smtClean="0"/>
              <a:t>верёвки </a:t>
            </a:r>
            <a:r>
              <a:rPr lang="ru-RU" dirty="0"/>
              <a:t>и освободила </a:t>
            </a:r>
            <a:r>
              <a:rPr lang="ru-RU" dirty="0" smtClean="0"/>
              <a:t>его. </a:t>
            </a:r>
            <a:r>
              <a:rPr lang="ru-RU" dirty="0"/>
              <a:t>Потом мышка спряталась в гриве льва, и он в тот же час отправился с нею в горы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110561" y="2448173"/>
            <a:ext cx="53870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Подумай о маленькой мышке. Мышка самая слабая из всех жителей гор. А лев самый сильный из всех зверей, живущих в горах! </a:t>
            </a:r>
          </a:p>
          <a:p>
            <a:pPr algn="just"/>
            <a:r>
              <a:rPr lang="ru-RU" dirty="0" smtClean="0"/>
              <a:t>Подумай об этом чуде, которое свершилось. </a:t>
            </a:r>
            <a:endParaRPr lang="ru-RU" dirty="0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2" y="1416050"/>
            <a:ext cx="8870950" cy="722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8173" y="7835900"/>
            <a:ext cx="304800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2483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5655" y="8173705"/>
            <a:ext cx="127866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2"/>
              </a:rPr>
              <a:t>https://illustrators.ru/albums/11912?slider_order=position#illustration-anchor</a:t>
            </a:r>
            <a:r>
              <a:rPr lang="ru-RU" sz="1400" dirty="0" smtClean="0"/>
              <a:t> </a:t>
            </a: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12177" y="2016125"/>
            <a:ext cx="127866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Конец сказки</a:t>
            </a:r>
            <a:endParaRPr lang="ru-RU" sz="40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6" t="34681"/>
          <a:stretch/>
        </p:blipFill>
        <p:spPr bwMode="auto">
          <a:xfrm>
            <a:off x="4307951" y="3403169"/>
            <a:ext cx="4159404" cy="3099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8173" y="7835900"/>
            <a:ext cx="304800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3802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87933"/>
            <a:ext cx="127809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0" i="0" dirty="0" smtClean="0">
                <a:effectLst/>
              </a:rPr>
              <a:t>Жил на горе могучий и сильный лев.</a:t>
            </a:r>
            <a:endParaRPr lang="ru-RU" sz="2800" dirty="0"/>
          </a:p>
        </p:txBody>
      </p:sp>
      <p:pic>
        <p:nvPicPr>
          <p:cNvPr id="1029" name="Picture 5" descr="https://img3.goodfon.ru/original/3200x1200/2/5b/lev-lvica-lvyata-koro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54" y="2808213"/>
            <a:ext cx="12085853" cy="453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8173" y="7835900"/>
            <a:ext cx="304800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4988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2" y="1939957"/>
            <a:ext cx="12515850" cy="671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ая выноска 6"/>
          <p:cNvSpPr/>
          <p:nvPr/>
        </p:nvSpPr>
        <p:spPr>
          <a:xfrm>
            <a:off x="36366" y="2462134"/>
            <a:ext cx="3761827" cy="1073710"/>
          </a:xfrm>
          <a:prstGeom prst="wedgeRectCallout">
            <a:avLst>
              <a:gd name="adj1" fmla="val 11603"/>
              <a:gd name="adj2" fmla="val 242548"/>
            </a:avLst>
          </a:prstGeom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87" y="0"/>
            <a:ext cx="127793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Однажды </a:t>
            </a:r>
            <a:r>
              <a:rPr lang="ru-RU" dirty="0" smtClean="0"/>
              <a:t>лев повстречал пантеру. Вся её </a:t>
            </a:r>
            <a:r>
              <a:rPr lang="ru-RU" dirty="0"/>
              <a:t>шкура </a:t>
            </a:r>
            <a:r>
              <a:rPr lang="ru-RU" dirty="0" smtClean="0"/>
              <a:t>была изодрана, и мех был грязным. У пантеры было много ран на теле. Лев спросил её: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366" y="2520181"/>
            <a:ext cx="37618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Что </a:t>
            </a:r>
            <a:r>
              <a:rPr lang="ru-RU" sz="2000" dirty="0"/>
              <a:t>случилось с тобой? Кто порвал твою шкуру, кто ободрал твой мех?</a:t>
            </a: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8550721" y="1191999"/>
            <a:ext cx="2537059" cy="536855"/>
          </a:xfrm>
          <a:prstGeom prst="wedgeRectCallout">
            <a:avLst>
              <a:gd name="adj1" fmla="val 11603"/>
              <a:gd name="adj2" fmla="val 242548"/>
            </a:avLst>
          </a:prstGeom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550721" y="1250046"/>
            <a:ext cx="25370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Это сделал человек.</a:t>
            </a:r>
            <a:endParaRPr lang="ru-RU" sz="2000" dirty="0"/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8173" y="7835900"/>
            <a:ext cx="304800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6051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6" y="1056157"/>
            <a:ext cx="12515850" cy="671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ая выноска 5"/>
          <p:cNvSpPr/>
          <p:nvPr/>
        </p:nvSpPr>
        <p:spPr>
          <a:xfrm>
            <a:off x="8541282" y="219042"/>
            <a:ext cx="3761827" cy="707886"/>
          </a:xfrm>
          <a:prstGeom prst="wedgeRectCallout">
            <a:avLst>
              <a:gd name="adj1" fmla="val -24114"/>
              <a:gd name="adj2" fmla="val 261001"/>
            </a:avLst>
          </a:prstGeom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561795" y="219042"/>
            <a:ext cx="37618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Нет никого хитрее человека. Никогда не попадайся ему!</a:t>
            </a:r>
            <a:endParaRPr lang="ru-RU" sz="2000" dirty="0"/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1988555" y="3198678"/>
            <a:ext cx="2681707" cy="615553"/>
          </a:xfrm>
          <a:prstGeom prst="wedgeRectCallout">
            <a:avLst>
              <a:gd name="adj1" fmla="val 11603"/>
              <a:gd name="adj2" fmla="val 242548"/>
            </a:avLst>
          </a:prstGeom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988554" y="3198679"/>
            <a:ext cx="26817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Кто такой человек?</a:t>
            </a:r>
            <a:endParaRPr lang="ru-RU" sz="2000" dirty="0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6726" y="7835900"/>
            <a:ext cx="304800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4491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1" y="2843897"/>
            <a:ext cx="12803188" cy="576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391" y="287933"/>
            <a:ext cx="12766571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Л</a:t>
            </a:r>
            <a:r>
              <a:rPr lang="ru-RU" dirty="0" smtClean="0"/>
              <a:t>ев разозлился на человека и отправился его искать. Повстречал лев осла и лошадь. Морды </a:t>
            </a:r>
            <a:r>
              <a:rPr lang="ru-RU" dirty="0"/>
              <a:t>их опутывала узда, а в зубах были удила. Спросил их лев:</a:t>
            </a: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3640859" y="3946011"/>
            <a:ext cx="2756817" cy="707886"/>
          </a:xfrm>
          <a:prstGeom prst="wedgeRectCallout">
            <a:avLst>
              <a:gd name="adj1" fmla="val -34887"/>
              <a:gd name="adj2" fmla="val 360671"/>
            </a:avLst>
          </a:prstGeom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795131" y="4099899"/>
            <a:ext cx="2448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Кто вас так связал?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902649" y="6683279"/>
            <a:ext cx="35055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Это </a:t>
            </a:r>
            <a:r>
              <a:rPr lang="ru-RU" dirty="0" smtClean="0"/>
              <a:t>наш хозяин, </a:t>
            </a:r>
            <a:r>
              <a:rPr lang="ru-RU" dirty="0"/>
              <a:t>человек!</a:t>
            </a: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8173" y="7835900"/>
            <a:ext cx="304800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3478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5" y="1419435"/>
            <a:ext cx="12803188" cy="576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ая выноска 9"/>
          <p:cNvSpPr/>
          <p:nvPr/>
        </p:nvSpPr>
        <p:spPr>
          <a:xfrm>
            <a:off x="3666253" y="2521549"/>
            <a:ext cx="2756817" cy="707886"/>
          </a:xfrm>
          <a:prstGeom prst="wedgeRectCallout">
            <a:avLst>
              <a:gd name="adj1" fmla="val -34887"/>
              <a:gd name="adj2" fmla="val 360671"/>
            </a:avLst>
          </a:prstGeom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666253" y="2459993"/>
            <a:ext cx="27568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Неужели человек сильнее вас?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279971" y="5056158"/>
            <a:ext cx="48245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Он наш хозяин. Нет никого умнее человека. Никогда не попадайся ему в руки!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3567" y="7835900"/>
            <a:ext cx="304800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6985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869" y="-8928"/>
            <a:ext cx="12761094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Еще больше </a:t>
            </a:r>
            <a:r>
              <a:rPr lang="ru-RU" dirty="0" smtClean="0"/>
              <a:t>разозлился </a:t>
            </a:r>
            <a:r>
              <a:rPr lang="ru-RU" dirty="0"/>
              <a:t>лев на человека и </a:t>
            </a:r>
            <a:r>
              <a:rPr lang="ru-RU" dirty="0" smtClean="0"/>
              <a:t>пошёл искать его дальше.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ru-RU" dirty="0" smtClean="0"/>
              <a:t>Навстречу льву идут  бык </a:t>
            </a:r>
            <a:r>
              <a:rPr lang="ru-RU" dirty="0"/>
              <a:t>и </a:t>
            </a:r>
            <a:r>
              <a:rPr lang="ru-RU" dirty="0" smtClean="0"/>
              <a:t>корова. Рога у коровы и быка  </a:t>
            </a:r>
            <a:r>
              <a:rPr lang="ru-RU" dirty="0"/>
              <a:t>были </a:t>
            </a:r>
            <a:r>
              <a:rPr lang="ru-RU" dirty="0" smtClean="0"/>
              <a:t>отпилены</a:t>
            </a:r>
            <a:r>
              <a:rPr lang="ru-RU" dirty="0"/>
              <a:t>, ноздри их были проколоты, а на шее у них </a:t>
            </a:r>
            <a:r>
              <a:rPr lang="ru-RU" dirty="0" smtClean="0"/>
              <a:t>было клеймо.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Лев спросил их:</a:t>
            </a:r>
            <a:endParaRPr lang="ru-RU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403475"/>
            <a:ext cx="12369800" cy="623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ая выноска 7"/>
          <p:cNvSpPr/>
          <p:nvPr/>
        </p:nvSpPr>
        <p:spPr>
          <a:xfrm>
            <a:off x="3410856" y="2952228"/>
            <a:ext cx="2681707" cy="615553"/>
          </a:xfrm>
          <a:prstGeom prst="wedgeRectCallout">
            <a:avLst>
              <a:gd name="adj1" fmla="val 11603"/>
              <a:gd name="adj2" fmla="val 242548"/>
            </a:avLst>
          </a:prstGeom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410855" y="3059949"/>
            <a:ext cx="26817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Кто это с вами сделал?</a:t>
            </a:r>
            <a:endParaRPr lang="ru-RU" sz="2000" dirty="0"/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6721302" y="2952228"/>
            <a:ext cx="3761827" cy="707886"/>
          </a:xfrm>
          <a:prstGeom prst="wedgeRectCallout">
            <a:avLst>
              <a:gd name="adj1" fmla="val -13697"/>
              <a:gd name="adj2" fmla="val 332178"/>
            </a:avLst>
          </a:prstGeom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894537" y="2890672"/>
            <a:ext cx="37618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Это </a:t>
            </a:r>
            <a:r>
              <a:rPr lang="ru-RU" dirty="0" smtClean="0"/>
              <a:t>сделал наш хозяин, </a:t>
            </a:r>
            <a:r>
              <a:rPr lang="ru-RU" dirty="0"/>
              <a:t>человек!</a:t>
            </a: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8173" y="7835900"/>
            <a:ext cx="304800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9271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2843725"/>
            <a:ext cx="12814300" cy="576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0921" y="287933"/>
            <a:ext cx="123671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Пошёл </a:t>
            </a:r>
            <a:r>
              <a:rPr lang="ru-RU" dirty="0"/>
              <a:t>лев дальше и встретил медведя. Когти у него были обрезаны, а зубы вырваны. Спросил его лев:</a:t>
            </a: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6174458" y="1808719"/>
            <a:ext cx="3404888" cy="1035006"/>
          </a:xfrm>
          <a:prstGeom prst="wedgeRectCallout">
            <a:avLst>
              <a:gd name="adj1" fmla="val 43635"/>
              <a:gd name="adj2" fmla="val 134669"/>
            </a:avLst>
          </a:prstGeom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170427" y="1910723"/>
            <a:ext cx="34048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Неужели </a:t>
            </a:r>
            <a:r>
              <a:rPr lang="ru-RU" dirty="0" smtClean="0"/>
              <a:t>человек даже </a:t>
            </a:r>
            <a:r>
              <a:rPr lang="ru-RU" dirty="0"/>
              <a:t>сильнее </a:t>
            </a:r>
            <a:r>
              <a:rPr lang="ru-RU" dirty="0" smtClean="0"/>
              <a:t>тебя</a:t>
            </a:r>
            <a:r>
              <a:rPr lang="ru-RU" dirty="0"/>
              <a:t>?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22529" y="6120581"/>
            <a:ext cx="54726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Да, сильнее. </a:t>
            </a:r>
            <a:r>
              <a:rPr lang="ru-RU" dirty="0" smtClean="0"/>
              <a:t>Я жил у человека. </a:t>
            </a:r>
            <a:r>
              <a:rPr lang="ru-RU" dirty="0"/>
              <a:t>Он приносил мне пищу. </a:t>
            </a:r>
            <a:r>
              <a:rPr lang="ru-RU" dirty="0" smtClean="0"/>
              <a:t>А потом он </a:t>
            </a:r>
            <a:r>
              <a:rPr lang="ru-RU" dirty="0"/>
              <a:t>взял мои зубы и когти, </a:t>
            </a:r>
            <a:r>
              <a:rPr lang="ru-RU" dirty="0" smtClean="0"/>
              <a:t>кинул </a:t>
            </a:r>
            <a:r>
              <a:rPr lang="ru-RU" dirty="0"/>
              <a:t>мне в глаза песок и убежал. </a:t>
            </a: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8173" y="7835900"/>
            <a:ext cx="304800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1598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5" y="2520181"/>
            <a:ext cx="12492037" cy="562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ая выноска 9"/>
          <p:cNvSpPr/>
          <p:nvPr/>
        </p:nvSpPr>
        <p:spPr>
          <a:xfrm>
            <a:off x="7974657" y="1166762"/>
            <a:ext cx="3761827" cy="1194180"/>
          </a:xfrm>
          <a:prstGeom prst="wedgeRectCallout">
            <a:avLst>
              <a:gd name="adj1" fmla="val -37509"/>
              <a:gd name="adj2" fmla="val 186997"/>
            </a:avLst>
          </a:prstGeom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974657" y="1160613"/>
            <a:ext cx="38429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Как же попал ты в такую беду? Кто это сделал с тобой?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87" y="0"/>
            <a:ext cx="12779375" cy="1697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Еще больше </a:t>
            </a:r>
            <a:r>
              <a:rPr lang="ru-RU" dirty="0" smtClean="0"/>
              <a:t>разозлился </a:t>
            </a:r>
            <a:r>
              <a:rPr lang="ru-RU" dirty="0"/>
              <a:t>лев. Он </a:t>
            </a:r>
            <a:r>
              <a:rPr lang="ru-RU" dirty="0" smtClean="0"/>
              <a:t>ушёл </a:t>
            </a:r>
            <a:r>
              <a:rPr lang="ru-RU" dirty="0"/>
              <a:t>от медведя и стал искать человека.</a:t>
            </a:r>
          </a:p>
          <a:p>
            <a:pPr>
              <a:lnSpc>
                <a:spcPct val="150000"/>
              </a:lnSpc>
            </a:pPr>
            <a:r>
              <a:rPr lang="ru-RU" dirty="0"/>
              <a:t>Но вскоре увидел он другого </a:t>
            </a:r>
            <a:r>
              <a:rPr lang="ru-RU" dirty="0" smtClean="0"/>
              <a:t>льва. Лев лежал под деревом. Его лапа была зажата стволом дерева. И лев спросил другого льва: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598372" y="2952229"/>
            <a:ext cx="45296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Это сделал </a:t>
            </a:r>
            <a:r>
              <a:rPr lang="ru-RU" sz="2000" dirty="0"/>
              <a:t>человек. Остерегайся его и не верь ему. Человек </a:t>
            </a:r>
            <a:r>
              <a:rPr lang="ru-RU" sz="2000" dirty="0" smtClean="0"/>
              <a:t>хитрый! </a:t>
            </a:r>
            <a:r>
              <a:rPr lang="ru-RU" sz="2000" dirty="0"/>
              <a:t>Никогда не попадайся ему в руки! </a:t>
            </a: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8173" y="7835900"/>
            <a:ext cx="304800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38680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575</Words>
  <Application>Microsoft Office PowerPoint</Application>
  <PresentationFormat>Произвольный</PresentationFormat>
  <Paragraphs>41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Victoria</dc:creator>
  <cp:lastModifiedBy>Victoria</cp:lastModifiedBy>
  <cp:revision>23</cp:revision>
  <dcterms:created xsi:type="dcterms:W3CDTF">2020-11-20T13:24:45Z</dcterms:created>
  <dcterms:modified xsi:type="dcterms:W3CDTF">2022-08-11T09:58:06Z</dcterms:modified>
</cp:coreProperties>
</file>